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89" r:id="rId3"/>
    <p:sldId id="261" r:id="rId4"/>
    <p:sldId id="269" r:id="rId5"/>
    <p:sldId id="291" r:id="rId6"/>
    <p:sldId id="282" r:id="rId7"/>
    <p:sldId id="293" r:id="rId8"/>
    <p:sldId id="292" r:id="rId9"/>
    <p:sldId id="294" r:id="rId10"/>
    <p:sldId id="295" r:id="rId11"/>
    <p:sldId id="296" r:id="rId12"/>
    <p:sldId id="297" r:id="rId13"/>
    <p:sldId id="273" r:id="rId14"/>
    <p:sldId id="274" r:id="rId15"/>
    <p:sldId id="298" r:id="rId16"/>
  </p:sldIdLst>
  <p:sldSz cx="9144000" cy="5143500" type="screen16x9"/>
  <p:notesSz cx="6858000" cy="9144000"/>
  <p:embeddedFontLst>
    <p:embeddedFont>
      <p:font typeface="Fira Sans SemiBold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" panose="020B0604020202020204" charset="0"/>
      <p:regular r:id="rId26"/>
      <p:bold r:id="rId27"/>
      <p:italic r:id="rId28"/>
      <p:boldItalic r:id="rId29"/>
    </p:embeddedFont>
    <p:embeddedFont>
      <p:font typeface="Fira Sans Medium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558" autoAdjust="0"/>
  </p:normalViewPr>
  <p:slideViewPr>
    <p:cSldViewPr snapToGrid="0">
      <p:cViewPr varScale="1">
        <p:scale>
          <a:sx n="104" d="100"/>
          <a:sy n="104" d="100"/>
        </p:scale>
        <p:origin x="850" y="77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ECB145-8B8E-4E8F-B078-5065FF64B685}" type="doc">
      <dgm:prSet loTypeId="urn:microsoft.com/office/officeart/2005/8/layout/orgChart1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38AA9747-A81A-4A5D-99E9-ACC6F3AE172D}">
      <dgm:prSet phldrT="[Text]" custT="1"/>
      <dgm:spPr/>
      <dgm:t>
        <a:bodyPr/>
        <a:lstStyle/>
        <a:p>
          <a:r>
            <a:rPr lang="en-US" sz="16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Home</a:t>
          </a:r>
        </a:p>
      </dgm:t>
    </dgm:pt>
    <dgm:pt modelId="{69605025-FAF5-4D41-8975-00D147D2056C}" type="parTrans" cxnId="{00221945-DA2F-4315-A862-C817CF388C11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FB59217-02BA-461A-B068-A01D40A9E949}" type="sibTrans" cxnId="{00221945-DA2F-4315-A862-C817CF388C11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7C9CE5E-B832-4030-8697-F4F5E48F27BB}">
      <dgm:prSet custT="1"/>
      <dgm:spPr/>
      <dgm:t>
        <a:bodyPr/>
        <a:lstStyle/>
        <a:p>
          <a:r>
            <a:rPr lang="en-US" sz="1300" b="1" i="0">
              <a:latin typeface="Times New Roman" panose="02020603050405020304" pitchFamily="18" charset="0"/>
              <a:cs typeface="Times New Roman" panose="02020603050405020304" pitchFamily="18" charset="0"/>
            </a:rPr>
            <a:t>Chat Client</a:t>
          </a:r>
        </a:p>
      </dgm:t>
    </dgm:pt>
    <dgm:pt modelId="{50C269EE-5736-4F18-B218-03706BA40B10}" type="parTrans" cxnId="{AB0B483C-80F5-4B12-B673-DCCCB4B62C8E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9454A0-EA6B-4662-9C5E-2D0919E9BAC6}" type="sibTrans" cxnId="{AB0B483C-80F5-4B12-B673-DCCCB4B62C8E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FFC29D4-7C6E-4420-9998-23A37209289F}">
      <dgm:prSet custT="1"/>
      <dgm:spPr/>
      <dgm:t>
        <a:bodyPr/>
        <a:lstStyle/>
        <a:p>
          <a:r>
            <a:rPr lang="en-US" sz="1200" b="1" i="0">
              <a:latin typeface="Times New Roman" panose="02020603050405020304" pitchFamily="18" charset="0"/>
              <a:cs typeface="Times New Roman" panose="02020603050405020304" pitchFamily="18" charset="0"/>
            </a:rPr>
            <a:t>Chụp hình</a:t>
          </a:r>
        </a:p>
      </dgm:t>
    </dgm:pt>
    <dgm:pt modelId="{0D0205CE-1D80-4935-9B1F-68524FAE45D2}" type="parTrans" cxnId="{2B05A709-299C-463E-B718-CBAEF8F71550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AEE410-9D9A-4BEB-B02F-7338C478A285}" type="sibTrans" cxnId="{2B05A709-299C-463E-B718-CBAEF8F71550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A24AA0A-9881-43A9-A2F7-7DF31E00D817}">
      <dgm:prSet custT="1"/>
      <dgm:spPr/>
      <dgm:t>
        <a:bodyPr/>
        <a:lstStyle/>
        <a:p>
          <a:r>
            <a:rPr lang="en-US" sz="1200" b="1" i="0">
              <a:latin typeface="Times New Roman" panose="02020603050405020304" pitchFamily="18" charset="0"/>
              <a:cs typeface="Times New Roman" panose="02020603050405020304" pitchFamily="18" charset="0"/>
            </a:rPr>
            <a:t>Điều khiển</a:t>
          </a:r>
        </a:p>
      </dgm:t>
    </dgm:pt>
    <dgm:pt modelId="{0ACA198A-CE19-49B6-AD5A-B0517AC91C56}" type="parTrans" cxnId="{0518809C-7B85-447C-B4FD-A98447F73C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CA19CFA-6F2C-4CFF-AAEF-51F8A45BE783}" type="sibTrans" cxnId="{0518809C-7B85-447C-B4FD-A98447F73C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EE699FF-4C54-4720-810D-89335BEBCF68}">
      <dgm:prSet custT="1"/>
      <dgm:spPr/>
      <dgm:t>
        <a:bodyPr/>
        <a:lstStyle/>
        <a:p>
          <a:r>
            <a:rPr lang="en-US" sz="1300" b="1" i="0">
              <a:latin typeface="Times New Roman" panose="02020603050405020304" pitchFamily="18" charset="0"/>
              <a:cs typeface="Times New Roman" panose="02020603050405020304" pitchFamily="18" charset="0"/>
            </a:rPr>
            <a:t>Khác</a:t>
          </a:r>
        </a:p>
      </dgm:t>
    </dgm:pt>
    <dgm:pt modelId="{16EE5D99-768D-4236-87F4-880203B0D2C1}" type="parTrans" cxnId="{60012863-2B91-477F-9C94-AD8F34DF4B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C9A74D-ABF1-46C4-A32D-9E482323A6DE}" type="sibTrans" cxnId="{60012863-2B91-477F-9C94-AD8F34DF4B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8ABD73-E885-44AA-B8BF-4999025C2493}">
      <dgm:prSet custT="1"/>
      <dgm:spPr/>
      <dgm:t>
        <a:bodyPr/>
        <a:lstStyle/>
        <a:p>
          <a:r>
            <a:rPr lang="en-US" sz="1200" b="0" i="0">
              <a:latin typeface="Times New Roman" panose="02020603050405020304" pitchFamily="18" charset="0"/>
              <a:cs typeface="Times New Roman" panose="02020603050405020304" pitchFamily="18" charset="0"/>
            </a:rPr>
            <a:t>Mở Form chat</a:t>
          </a:r>
        </a:p>
      </dgm:t>
    </dgm:pt>
    <dgm:pt modelId="{AF665A43-7CEB-4AEB-8340-C98BB959E6FC}" type="parTrans" cxnId="{1D4E336B-3547-4D5B-8CCD-216FCFDB00F0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1D0E32E-C221-4398-AADC-FC5B53152DCA}" type="sibTrans" cxnId="{1D4E336B-3547-4D5B-8CCD-216FCFDB00F0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8E149BC-5ED7-4886-8288-CD02A3810A5F}">
      <dgm:prSet custT="1"/>
      <dgm:spPr/>
      <dgm:t>
        <a:bodyPr/>
        <a:lstStyle/>
        <a:p>
          <a:r>
            <a:rPr lang="en-US" sz="1200" b="0" i="0">
              <a:latin typeface="Times New Roman" panose="02020603050405020304" pitchFamily="18" charset="0"/>
              <a:cs typeface="Times New Roman" panose="02020603050405020304" pitchFamily="18" charset="0"/>
            </a:rPr>
            <a:t>Hiển thị tin nhắn</a:t>
          </a:r>
        </a:p>
      </dgm:t>
    </dgm:pt>
    <dgm:pt modelId="{9F8E47B5-7F66-47C3-B4D9-4F7592A4E944}" type="parTrans" cxnId="{B8F05575-5635-48CC-A89C-9DFB15AF9501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5C01466-1013-4672-BC81-892CEE0E9AA0}" type="sibTrans" cxnId="{B8F05575-5635-48CC-A89C-9DFB15AF9501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B302AE-1B2F-4E06-8D46-47F866575A9B}">
      <dgm:prSet custT="1"/>
      <dgm:spPr/>
      <dgm:t>
        <a:bodyPr/>
        <a:lstStyle/>
        <a:p>
          <a:r>
            <a:rPr lang="en-US" sz="1300" b="0" i="0">
              <a:latin typeface="Times New Roman" panose="02020603050405020304" pitchFamily="18" charset="0"/>
              <a:cs typeface="Times New Roman" panose="02020603050405020304" pitchFamily="18" charset="0"/>
            </a:rPr>
            <a:t>Chụp hình</a:t>
          </a:r>
        </a:p>
      </dgm:t>
    </dgm:pt>
    <dgm:pt modelId="{20721D3D-8850-4B34-A1AC-EB21299D4BE4}" type="parTrans" cxnId="{A9A1D519-9876-49BC-B0D2-46CCF3F88D7F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B439E1-4936-4364-8602-BA81BD27866E}" type="sibTrans" cxnId="{A9A1D519-9876-49BC-B0D2-46CCF3F88D7F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A61371D-ABB1-48DD-B2CE-440FE53E9341}">
      <dgm:prSet custT="1"/>
      <dgm:spPr/>
      <dgm:t>
        <a:bodyPr/>
        <a:lstStyle/>
        <a:p>
          <a:r>
            <a:rPr lang="en-US" sz="13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Lưu</a:t>
          </a:r>
          <a:r>
            <a:rPr lang="en-US" sz="13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3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ảnh</a:t>
          </a:r>
          <a:endParaRPr lang="en-US" sz="1300" b="0" i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24D86B2-4C94-4D97-99EC-5C23F56497EB}" type="parTrans" cxnId="{2FDBFBA6-32AD-459D-959B-62B3567DF96E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81B5810-41EF-43BE-B333-0CC047D967F6}" type="sibTrans" cxnId="{2FDBFBA6-32AD-459D-959B-62B3567DF96E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7165B5-F89F-4D1E-B041-3EF379633D31}">
      <dgm:prSet custT="1"/>
      <dgm:spPr/>
      <dgm:t>
        <a:bodyPr/>
        <a:lstStyle/>
        <a:p>
          <a:r>
            <a:rPr lang="en-US" sz="1100" b="0" i="0">
              <a:latin typeface="Times New Roman" panose="02020603050405020304" pitchFamily="18" charset="0"/>
              <a:cs typeface="Times New Roman" panose="02020603050405020304" pitchFamily="18" charset="0"/>
            </a:rPr>
            <a:t>Mở màn hình client</a:t>
          </a:r>
        </a:p>
      </dgm:t>
    </dgm:pt>
    <dgm:pt modelId="{B1549226-EB54-4F24-9D1F-6D76E6EB538C}" type="parTrans" cxnId="{7024CAF6-E65C-4800-AD97-0C9E594AD83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69E8082-05CA-4083-9B42-1EC08319E894}" type="sibTrans" cxnId="{7024CAF6-E65C-4800-AD97-0C9E594AD83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AB40ED-21E2-4568-A6CE-C9242BAF52F3}">
      <dgm:prSet custT="1"/>
      <dgm:spPr/>
      <dgm:t>
        <a:bodyPr/>
        <a:lstStyle/>
        <a:p>
          <a:r>
            <a:rPr lang="en-US" sz="1200" b="0" i="0">
              <a:latin typeface="Times New Roman" panose="02020603050405020304" pitchFamily="18" charset="0"/>
              <a:cs typeface="Times New Roman" panose="02020603050405020304" pitchFamily="18" charset="0"/>
            </a:rPr>
            <a:t>Điều khiển</a:t>
          </a:r>
        </a:p>
      </dgm:t>
    </dgm:pt>
    <dgm:pt modelId="{3D719BC9-C851-4857-B1CF-C22F1E4473FD}" type="parTrans" cxnId="{9FB8273A-14A4-4BC6-9397-A25F5A265D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816F494-A392-40BC-9E4E-60603E66507C}" type="sibTrans" cxnId="{9FB8273A-14A4-4BC6-9397-A25F5A265D24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74DD57-BC67-4279-A94D-BC3EA666526E}">
      <dgm:prSet custT="1"/>
      <dgm:spPr/>
      <dgm:t>
        <a:bodyPr/>
        <a:lstStyle/>
        <a:p>
          <a:r>
            <a:rPr lang="en-US" sz="1300" b="0" i="0">
              <a:latin typeface="Times New Roman" panose="02020603050405020304" pitchFamily="18" charset="0"/>
              <a:cs typeface="Times New Roman" panose="02020603050405020304" pitchFamily="18" charset="0"/>
            </a:rPr>
            <a:t>Theo dõi client</a:t>
          </a:r>
        </a:p>
      </dgm:t>
    </dgm:pt>
    <dgm:pt modelId="{05672596-0418-4B0E-BAF7-F5E5305D6816}" type="parTrans" cxnId="{72E8F7CD-B420-439F-BEAE-06F28AC210D9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BB52E7-7DDD-4D27-AE50-4F950AB67F63}" type="sibTrans" cxnId="{72E8F7CD-B420-439F-BEAE-06F28AC210D9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EDF828-8B28-401B-8CAA-0221E498EB84}">
      <dgm:prSet custT="1"/>
      <dgm:spPr/>
      <dgm:t>
        <a:bodyPr/>
        <a:lstStyle/>
        <a:p>
          <a:r>
            <a:rPr lang="en-US" sz="1300" b="0" i="0">
              <a:latin typeface="Times New Roman" panose="02020603050405020304" pitchFamily="18" charset="0"/>
              <a:cs typeface="Times New Roman" panose="02020603050405020304" pitchFamily="18" charset="0"/>
            </a:rPr>
            <a:t>Gởi lệnh shell</a:t>
          </a:r>
        </a:p>
      </dgm:t>
    </dgm:pt>
    <dgm:pt modelId="{D39F8495-64B4-4C9E-ABA4-5D1EB00E2E1A}" type="parTrans" cxnId="{9A196BD3-CA27-49A8-B7FA-00454D15F12C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4A33F59-ECE9-4A26-A09A-9761E73F3E1C}" type="sibTrans" cxnId="{9A196BD3-CA27-49A8-B7FA-00454D15F12C}">
      <dgm:prSet/>
      <dgm:spPr/>
      <dgm:t>
        <a:bodyPr/>
        <a:lstStyle/>
        <a:p>
          <a:endParaRPr lang="en-US" sz="1600" i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9DF50C-F46E-4BD1-99D0-10F960A6BA1B}">
      <dgm:prSet custT="1"/>
      <dgm:spPr/>
      <dgm:t>
        <a:bodyPr/>
        <a:lstStyle/>
        <a:p>
          <a:r>
            <a:rPr lang="en-US" sz="12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Gởi</a:t>
          </a:r>
          <a:r>
            <a:rPr lang="en-US" sz="12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thông</a:t>
          </a:r>
          <a:r>
            <a:rPr lang="en-US" sz="12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điệp</a:t>
          </a:r>
          <a:endParaRPr lang="en-US" sz="12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CA5C6-1FD5-4535-9D98-8BCF87F45F00}" type="parTrans" cxnId="{FAA42B24-07E0-4BEB-8408-73F061C0A98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C57E76B-1D32-4912-A8D3-48C97D38C2CF}" type="sibTrans" cxnId="{FAA42B24-07E0-4BEB-8408-73F061C0A989}">
      <dgm:prSet/>
      <dgm:spPr/>
      <dgm:t>
        <a:bodyPr/>
        <a:lstStyle/>
        <a:p>
          <a:endParaRPr lang="en-US"/>
        </a:p>
      </dgm:t>
    </dgm:pt>
    <dgm:pt modelId="{5941F956-E27E-4BF9-9342-949E7BE851E5}">
      <dgm:prSet custT="1"/>
      <dgm:spPr/>
      <dgm:t>
        <a:bodyPr/>
        <a:lstStyle/>
        <a:p>
          <a:r>
            <a:rPr lang="en-US" sz="1000">
              <a:latin typeface="Times New Roman" panose="02020603050405020304" pitchFamily="18" charset="0"/>
              <a:cs typeface="Times New Roman" panose="02020603050405020304" pitchFamily="18" charset="0"/>
            </a:rPr>
            <a:t>Hiển thị bảng thông điệp</a:t>
          </a:r>
        </a:p>
      </dgm:t>
    </dgm:pt>
    <dgm:pt modelId="{717280CC-690E-4C9E-B7C8-68DD87296AFC}" type="parTrans" cxnId="{2ACA5644-246A-4783-9873-19E37BF27FF5}">
      <dgm:prSet/>
      <dgm:spPr/>
      <dgm:t>
        <a:bodyPr/>
        <a:lstStyle/>
        <a:p>
          <a:endParaRPr lang="en-US"/>
        </a:p>
      </dgm:t>
    </dgm:pt>
    <dgm:pt modelId="{F1FB5828-10F5-4617-8B99-9410F95E3D80}" type="sibTrans" cxnId="{2ACA5644-246A-4783-9873-19E37BF27FF5}">
      <dgm:prSet/>
      <dgm:spPr/>
      <dgm:t>
        <a:bodyPr/>
        <a:lstStyle/>
        <a:p>
          <a:endParaRPr lang="en-US"/>
        </a:p>
      </dgm:t>
    </dgm:pt>
    <dgm:pt modelId="{0DFD31F9-4E0B-47D9-84E2-2527FEEBA4EB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Gửi file</a:t>
          </a:r>
        </a:p>
      </dgm:t>
    </dgm:pt>
    <dgm:pt modelId="{C7C12F67-394B-4A74-92D4-AA2CEFA83A34}" type="parTrans" cxnId="{A73972DE-159B-48F5-85BC-F6B29079BE1C}">
      <dgm:prSet/>
      <dgm:spPr/>
      <dgm:t>
        <a:bodyPr/>
        <a:lstStyle/>
        <a:p>
          <a:endParaRPr lang="en-US"/>
        </a:p>
      </dgm:t>
    </dgm:pt>
    <dgm:pt modelId="{BA6DA643-DEEE-45F1-B59D-8231C2199771}" type="sibTrans" cxnId="{A73972DE-159B-48F5-85BC-F6B29079BE1C}">
      <dgm:prSet/>
      <dgm:spPr/>
      <dgm:t>
        <a:bodyPr/>
        <a:lstStyle/>
        <a:p>
          <a:endParaRPr lang="en-US"/>
        </a:p>
      </dgm:t>
    </dgm:pt>
    <dgm:pt modelId="{5C7E378B-E0A1-4F44-AB49-564BC3FECDB2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Chọn vị trí lưu</a:t>
          </a:r>
        </a:p>
      </dgm:t>
    </dgm:pt>
    <dgm:pt modelId="{15243BF2-496A-4C83-9758-F9634771ED8E}" type="parTrans" cxnId="{E9DB692B-B465-4EAD-8FE5-A40E2628FAA4}">
      <dgm:prSet/>
      <dgm:spPr/>
      <dgm:t>
        <a:bodyPr/>
        <a:lstStyle/>
        <a:p>
          <a:endParaRPr lang="en-US"/>
        </a:p>
      </dgm:t>
    </dgm:pt>
    <dgm:pt modelId="{D0ADCC63-B1E9-4357-B12D-3314014FD87A}" type="sibTrans" cxnId="{E9DB692B-B465-4EAD-8FE5-A40E2628FAA4}">
      <dgm:prSet/>
      <dgm:spPr/>
      <dgm:t>
        <a:bodyPr/>
        <a:lstStyle/>
        <a:p>
          <a:endParaRPr lang="en-US"/>
        </a:p>
      </dgm:t>
    </dgm:pt>
    <dgm:pt modelId="{58CBEE74-839D-4CC5-8B23-FD533693899A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Xem lịch sử</a:t>
          </a:r>
        </a:p>
      </dgm:t>
    </dgm:pt>
    <dgm:pt modelId="{7316E052-9CAE-43B2-8A24-DFC3F6BE42DA}" type="parTrans" cxnId="{C87F262F-C3C3-4286-AA7B-D34BAAEAE833}">
      <dgm:prSet/>
      <dgm:spPr/>
      <dgm:t>
        <a:bodyPr/>
        <a:lstStyle/>
        <a:p>
          <a:endParaRPr lang="en-US"/>
        </a:p>
      </dgm:t>
    </dgm:pt>
    <dgm:pt modelId="{555E3853-9C2F-43B2-9E6D-1FF49AF3E5E4}" type="sibTrans" cxnId="{C87F262F-C3C3-4286-AA7B-D34BAAEAE833}">
      <dgm:prSet/>
      <dgm:spPr/>
      <dgm:t>
        <a:bodyPr/>
        <a:lstStyle/>
        <a:p>
          <a:endParaRPr lang="en-US"/>
        </a:p>
      </dgm:t>
    </dgm:pt>
    <dgm:pt modelId="{DDED4141-820E-4B87-A10A-071816165D42}">
      <dgm:prSet custT="1"/>
      <dgm:spPr/>
      <dgm:t>
        <a:bodyPr/>
        <a:lstStyle/>
        <a:p>
          <a:r>
            <a:rPr lang="en-US" sz="12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Truyền</a:t>
          </a:r>
          <a:r>
            <a:rPr lang="en-US" sz="12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tập</a:t>
          </a:r>
          <a:r>
            <a:rPr lang="en-US" sz="1200" b="1" dirty="0">
              <a:latin typeface="Times New Roman" panose="02020603050405020304" pitchFamily="18" charset="0"/>
              <a:cs typeface="Times New Roman" panose="02020603050405020304" pitchFamily="18" charset="0"/>
            </a:rPr>
            <a:t> tin</a:t>
          </a:r>
        </a:p>
      </dgm:t>
    </dgm:pt>
    <dgm:pt modelId="{AE97D529-E663-40D1-9CD7-EAEC5C8BC929}" type="sibTrans" cxnId="{CF1F167E-15A1-4DF4-85F9-BE5E03E52DCA}">
      <dgm:prSet/>
      <dgm:spPr/>
      <dgm:t>
        <a:bodyPr/>
        <a:lstStyle/>
        <a:p>
          <a:endParaRPr lang="en-US"/>
        </a:p>
      </dgm:t>
    </dgm:pt>
    <dgm:pt modelId="{B67EA5EB-209F-4AEF-9A04-8A21309AC24C}" type="parTrans" cxnId="{CF1F167E-15A1-4DF4-85F9-BE5E03E52DC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D475C2F-E058-4931-BA2B-4393B9F20E7D}" type="pres">
      <dgm:prSet presAssocID="{16ECB145-8B8E-4E8F-B078-5065FF64B68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604049F-ECFA-471F-A525-B0E4BA48FA68}" type="pres">
      <dgm:prSet presAssocID="{38AA9747-A81A-4A5D-99E9-ACC6F3AE172D}" presName="hierRoot1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898FE9B-1BFE-4E36-ABBD-E68EC8A07AB3}" type="pres">
      <dgm:prSet presAssocID="{38AA9747-A81A-4A5D-99E9-ACC6F3AE172D}" presName="rootComposite1" presStyleCnt="0"/>
      <dgm:spPr/>
      <dgm:t>
        <a:bodyPr/>
        <a:lstStyle/>
        <a:p>
          <a:endParaRPr lang="en-US"/>
        </a:p>
      </dgm:t>
    </dgm:pt>
    <dgm:pt modelId="{126CF662-DAC6-4246-B316-D588D04B6C41}" type="pres">
      <dgm:prSet presAssocID="{38AA9747-A81A-4A5D-99E9-ACC6F3AE172D}" presName="rootText1" presStyleLbl="node0" presStyleIdx="0" presStyleCnt="1" custScaleX="15648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5BE606-3F1C-42D7-851A-CE759CB72D71}" type="pres">
      <dgm:prSet presAssocID="{38AA9747-A81A-4A5D-99E9-ACC6F3AE172D}" presName="rootConnector1" presStyleLbl="node1" presStyleIdx="0" presStyleCnt="0"/>
      <dgm:spPr/>
      <dgm:t>
        <a:bodyPr/>
        <a:lstStyle/>
        <a:p>
          <a:endParaRPr lang="en-US"/>
        </a:p>
      </dgm:t>
    </dgm:pt>
    <dgm:pt modelId="{E58F59D0-C4C8-4970-93B3-49F1E9915EB8}" type="pres">
      <dgm:prSet presAssocID="{38AA9747-A81A-4A5D-99E9-ACC6F3AE172D}" presName="hierChild2" presStyleCnt="0"/>
      <dgm:spPr/>
      <dgm:t>
        <a:bodyPr/>
        <a:lstStyle/>
        <a:p>
          <a:endParaRPr lang="en-US"/>
        </a:p>
      </dgm:t>
    </dgm:pt>
    <dgm:pt modelId="{D7336F47-A8DE-4DF9-B178-8C8DD5C7F359}" type="pres">
      <dgm:prSet presAssocID="{50C269EE-5736-4F18-B218-03706BA40B10}" presName="Name37" presStyleLbl="parChTrans1D2" presStyleIdx="0" presStyleCnt="6"/>
      <dgm:spPr/>
      <dgm:t>
        <a:bodyPr/>
        <a:lstStyle/>
        <a:p>
          <a:endParaRPr lang="en-US"/>
        </a:p>
      </dgm:t>
    </dgm:pt>
    <dgm:pt modelId="{7DED0848-6D6A-4411-A25A-49FF0697312A}" type="pres">
      <dgm:prSet presAssocID="{27C9CE5E-B832-4030-8697-F4F5E48F27B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CD32A0EC-6424-4E62-9184-2E3C597FADB7}" type="pres">
      <dgm:prSet presAssocID="{27C9CE5E-B832-4030-8697-F4F5E48F27BB}" presName="rootComposite" presStyleCnt="0"/>
      <dgm:spPr/>
      <dgm:t>
        <a:bodyPr/>
        <a:lstStyle/>
        <a:p>
          <a:endParaRPr lang="en-US"/>
        </a:p>
      </dgm:t>
    </dgm:pt>
    <dgm:pt modelId="{C6C1C460-57C3-4CE7-A8C6-329FF443A5FC}" type="pres">
      <dgm:prSet presAssocID="{27C9CE5E-B832-4030-8697-F4F5E48F27BB}" presName="rootText" presStyleLbl="node2" presStyleIdx="0" presStyleCnt="6" custScaleX="1409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AAA9A6-52B4-4F71-8396-4BD53CEC66AE}" type="pres">
      <dgm:prSet presAssocID="{27C9CE5E-B832-4030-8697-F4F5E48F27BB}" presName="rootConnector" presStyleLbl="node2" presStyleIdx="0" presStyleCnt="6"/>
      <dgm:spPr/>
      <dgm:t>
        <a:bodyPr/>
        <a:lstStyle/>
        <a:p>
          <a:endParaRPr lang="en-US"/>
        </a:p>
      </dgm:t>
    </dgm:pt>
    <dgm:pt modelId="{2D80A450-3C73-45C3-8665-D18474E01589}" type="pres">
      <dgm:prSet presAssocID="{27C9CE5E-B832-4030-8697-F4F5E48F27BB}" presName="hierChild4" presStyleCnt="0"/>
      <dgm:spPr/>
      <dgm:t>
        <a:bodyPr/>
        <a:lstStyle/>
        <a:p>
          <a:endParaRPr lang="en-US"/>
        </a:p>
      </dgm:t>
    </dgm:pt>
    <dgm:pt modelId="{D298490F-F177-40EB-BC5F-CBE08F67AE7E}" type="pres">
      <dgm:prSet presAssocID="{AF665A43-7CEB-4AEB-8340-C98BB959E6FC}" presName="Name37" presStyleLbl="parChTrans1D3" presStyleIdx="0" presStyleCnt="12"/>
      <dgm:spPr/>
      <dgm:t>
        <a:bodyPr/>
        <a:lstStyle/>
        <a:p>
          <a:endParaRPr lang="en-US"/>
        </a:p>
      </dgm:t>
    </dgm:pt>
    <dgm:pt modelId="{804540DD-0296-412B-8DCB-28E198DF8328}" type="pres">
      <dgm:prSet presAssocID="{298ABD73-E885-44AA-B8BF-4999025C2493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41280AD3-311C-4E3B-AAEE-DA2C91FF3B2A}" type="pres">
      <dgm:prSet presAssocID="{298ABD73-E885-44AA-B8BF-4999025C2493}" presName="rootComposite" presStyleCnt="0"/>
      <dgm:spPr/>
      <dgm:t>
        <a:bodyPr/>
        <a:lstStyle/>
        <a:p>
          <a:endParaRPr lang="en-US"/>
        </a:p>
      </dgm:t>
    </dgm:pt>
    <dgm:pt modelId="{C0364F7D-BCB1-4942-940D-58C24A27AC6F}" type="pres">
      <dgm:prSet presAssocID="{298ABD73-E885-44AA-B8BF-4999025C2493}" presName="rootText" presStyleLbl="node3" presStyleIdx="0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3F6576-BE99-408A-9BEB-120282982331}" type="pres">
      <dgm:prSet presAssocID="{298ABD73-E885-44AA-B8BF-4999025C2493}" presName="rootConnector" presStyleLbl="node3" presStyleIdx="0" presStyleCnt="12"/>
      <dgm:spPr/>
      <dgm:t>
        <a:bodyPr/>
        <a:lstStyle/>
        <a:p>
          <a:endParaRPr lang="en-US"/>
        </a:p>
      </dgm:t>
    </dgm:pt>
    <dgm:pt modelId="{A110FC55-547C-4004-8D53-E52EE01B7ADC}" type="pres">
      <dgm:prSet presAssocID="{298ABD73-E885-44AA-B8BF-4999025C2493}" presName="hierChild4" presStyleCnt="0"/>
      <dgm:spPr/>
      <dgm:t>
        <a:bodyPr/>
        <a:lstStyle/>
        <a:p>
          <a:endParaRPr lang="en-US"/>
        </a:p>
      </dgm:t>
    </dgm:pt>
    <dgm:pt modelId="{4ED756E1-44C1-4731-B5E2-583350904E0A}" type="pres">
      <dgm:prSet presAssocID="{298ABD73-E885-44AA-B8BF-4999025C2493}" presName="hierChild5" presStyleCnt="0"/>
      <dgm:spPr/>
      <dgm:t>
        <a:bodyPr/>
        <a:lstStyle/>
        <a:p>
          <a:endParaRPr lang="en-US"/>
        </a:p>
      </dgm:t>
    </dgm:pt>
    <dgm:pt modelId="{1202D7C6-04E1-491D-8AEC-74EC6E297D64}" type="pres">
      <dgm:prSet presAssocID="{9F8E47B5-7F66-47C3-B4D9-4F7592A4E944}" presName="Name37" presStyleLbl="parChTrans1D3" presStyleIdx="1" presStyleCnt="12"/>
      <dgm:spPr/>
      <dgm:t>
        <a:bodyPr/>
        <a:lstStyle/>
        <a:p>
          <a:endParaRPr lang="en-US"/>
        </a:p>
      </dgm:t>
    </dgm:pt>
    <dgm:pt modelId="{96949C9C-147F-4490-98B0-5BBE15B66137}" type="pres">
      <dgm:prSet presAssocID="{A8E149BC-5ED7-4886-8288-CD02A3810A5F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960F0A8-AAC3-400F-8492-D196A4A31AB2}" type="pres">
      <dgm:prSet presAssocID="{A8E149BC-5ED7-4886-8288-CD02A3810A5F}" presName="rootComposite" presStyleCnt="0"/>
      <dgm:spPr/>
      <dgm:t>
        <a:bodyPr/>
        <a:lstStyle/>
        <a:p>
          <a:endParaRPr lang="en-US"/>
        </a:p>
      </dgm:t>
    </dgm:pt>
    <dgm:pt modelId="{2F81F5ED-D00D-4D16-AED7-95506118A69D}" type="pres">
      <dgm:prSet presAssocID="{A8E149BC-5ED7-4886-8288-CD02A3810A5F}" presName="rootText" presStyleLbl="node3" presStyleIdx="1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601B7D-5EF5-466B-9BF4-23E1836B7FA0}" type="pres">
      <dgm:prSet presAssocID="{A8E149BC-5ED7-4886-8288-CD02A3810A5F}" presName="rootConnector" presStyleLbl="node3" presStyleIdx="1" presStyleCnt="12"/>
      <dgm:spPr/>
      <dgm:t>
        <a:bodyPr/>
        <a:lstStyle/>
        <a:p>
          <a:endParaRPr lang="en-US"/>
        </a:p>
      </dgm:t>
    </dgm:pt>
    <dgm:pt modelId="{4CE70507-7536-49C9-990F-23E5EA64942F}" type="pres">
      <dgm:prSet presAssocID="{A8E149BC-5ED7-4886-8288-CD02A3810A5F}" presName="hierChild4" presStyleCnt="0"/>
      <dgm:spPr/>
      <dgm:t>
        <a:bodyPr/>
        <a:lstStyle/>
        <a:p>
          <a:endParaRPr lang="en-US"/>
        </a:p>
      </dgm:t>
    </dgm:pt>
    <dgm:pt modelId="{247C24C4-3116-45DA-9ECF-6E705AB93263}" type="pres">
      <dgm:prSet presAssocID="{A8E149BC-5ED7-4886-8288-CD02A3810A5F}" presName="hierChild5" presStyleCnt="0"/>
      <dgm:spPr/>
      <dgm:t>
        <a:bodyPr/>
        <a:lstStyle/>
        <a:p>
          <a:endParaRPr lang="en-US"/>
        </a:p>
      </dgm:t>
    </dgm:pt>
    <dgm:pt modelId="{011A2F2C-0AF9-4AE6-ADD6-55A0C192F7C5}" type="pres">
      <dgm:prSet presAssocID="{27C9CE5E-B832-4030-8697-F4F5E48F27BB}" presName="hierChild5" presStyleCnt="0"/>
      <dgm:spPr/>
      <dgm:t>
        <a:bodyPr/>
        <a:lstStyle/>
        <a:p>
          <a:endParaRPr lang="en-US"/>
        </a:p>
      </dgm:t>
    </dgm:pt>
    <dgm:pt modelId="{0115D2EC-E499-4668-B223-7830D31EC5CE}" type="pres">
      <dgm:prSet presAssocID="{87ACA5C6-1FD5-4535-9D98-8BCF87F45F00}" presName="Name37" presStyleLbl="parChTrans1D2" presStyleIdx="1" presStyleCnt="6"/>
      <dgm:spPr/>
      <dgm:t>
        <a:bodyPr/>
        <a:lstStyle/>
        <a:p>
          <a:endParaRPr lang="en-US"/>
        </a:p>
      </dgm:t>
    </dgm:pt>
    <dgm:pt modelId="{A566C3FB-BD6B-4F2F-9A0D-9FA6663091CA}" type="pres">
      <dgm:prSet presAssocID="{059DF50C-F46E-4BD1-99D0-10F960A6BA1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579BA83-C4BD-4EBA-BF08-9A3220038211}" type="pres">
      <dgm:prSet presAssocID="{059DF50C-F46E-4BD1-99D0-10F960A6BA1B}" presName="rootComposite" presStyleCnt="0"/>
      <dgm:spPr/>
      <dgm:t>
        <a:bodyPr/>
        <a:lstStyle/>
        <a:p>
          <a:endParaRPr lang="en-US"/>
        </a:p>
      </dgm:t>
    </dgm:pt>
    <dgm:pt modelId="{61B9AD90-B18B-4A7B-AEB2-8C5B68947502}" type="pres">
      <dgm:prSet presAssocID="{059DF50C-F46E-4BD1-99D0-10F960A6BA1B}" presName="rootText" presStyleLbl="node2" presStyleIdx="1" presStyleCnt="6" custScaleX="12436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E2642E-B513-4210-9EE5-8D6970CD4ED3}" type="pres">
      <dgm:prSet presAssocID="{059DF50C-F46E-4BD1-99D0-10F960A6BA1B}" presName="rootConnector" presStyleLbl="node2" presStyleIdx="1" presStyleCnt="6"/>
      <dgm:spPr/>
      <dgm:t>
        <a:bodyPr/>
        <a:lstStyle/>
        <a:p>
          <a:endParaRPr lang="en-US"/>
        </a:p>
      </dgm:t>
    </dgm:pt>
    <dgm:pt modelId="{5445266B-D780-43AF-BCC2-F3F6FAEBB505}" type="pres">
      <dgm:prSet presAssocID="{059DF50C-F46E-4BD1-99D0-10F960A6BA1B}" presName="hierChild4" presStyleCnt="0"/>
      <dgm:spPr/>
      <dgm:t>
        <a:bodyPr/>
        <a:lstStyle/>
        <a:p>
          <a:endParaRPr lang="en-US"/>
        </a:p>
      </dgm:t>
    </dgm:pt>
    <dgm:pt modelId="{313251A3-C5D6-4AAA-88FF-F635FF650D0C}" type="pres">
      <dgm:prSet presAssocID="{717280CC-690E-4C9E-B7C8-68DD87296AFC}" presName="Name37" presStyleLbl="parChTrans1D3" presStyleIdx="2" presStyleCnt="12"/>
      <dgm:spPr/>
      <dgm:t>
        <a:bodyPr/>
        <a:lstStyle/>
        <a:p>
          <a:endParaRPr lang="en-US"/>
        </a:p>
      </dgm:t>
    </dgm:pt>
    <dgm:pt modelId="{CC2F3B6B-79C5-44DF-86B9-2A97BBDF766D}" type="pres">
      <dgm:prSet presAssocID="{5941F956-E27E-4BF9-9342-949E7BE851E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80E0E20-FC9D-49B2-9407-6880DD8E08B7}" type="pres">
      <dgm:prSet presAssocID="{5941F956-E27E-4BF9-9342-949E7BE851E5}" presName="rootComposite" presStyleCnt="0"/>
      <dgm:spPr/>
      <dgm:t>
        <a:bodyPr/>
        <a:lstStyle/>
        <a:p>
          <a:endParaRPr lang="en-US"/>
        </a:p>
      </dgm:t>
    </dgm:pt>
    <dgm:pt modelId="{2B331011-2955-4F54-8B3D-93BC20B00A62}" type="pres">
      <dgm:prSet presAssocID="{5941F956-E27E-4BF9-9342-949E7BE851E5}" presName="rootText" presStyleLbl="node3" presStyleIdx="2" presStyleCnt="12" custScaleY="13226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CF219B-3CDD-4ABC-87AD-65E3B3F6C830}" type="pres">
      <dgm:prSet presAssocID="{5941F956-E27E-4BF9-9342-949E7BE851E5}" presName="rootConnector" presStyleLbl="node3" presStyleIdx="2" presStyleCnt="12"/>
      <dgm:spPr/>
      <dgm:t>
        <a:bodyPr/>
        <a:lstStyle/>
        <a:p>
          <a:endParaRPr lang="en-US"/>
        </a:p>
      </dgm:t>
    </dgm:pt>
    <dgm:pt modelId="{FA22CFA5-5384-4E64-A27B-4D285AE957B1}" type="pres">
      <dgm:prSet presAssocID="{5941F956-E27E-4BF9-9342-949E7BE851E5}" presName="hierChild4" presStyleCnt="0"/>
      <dgm:spPr/>
      <dgm:t>
        <a:bodyPr/>
        <a:lstStyle/>
        <a:p>
          <a:endParaRPr lang="en-US"/>
        </a:p>
      </dgm:t>
    </dgm:pt>
    <dgm:pt modelId="{A2E21D82-5806-4FCE-A931-8CF83F9DB044}" type="pres">
      <dgm:prSet presAssocID="{5941F956-E27E-4BF9-9342-949E7BE851E5}" presName="hierChild5" presStyleCnt="0"/>
      <dgm:spPr/>
      <dgm:t>
        <a:bodyPr/>
        <a:lstStyle/>
        <a:p>
          <a:endParaRPr lang="en-US"/>
        </a:p>
      </dgm:t>
    </dgm:pt>
    <dgm:pt modelId="{EDBA1218-BD47-49DA-9C26-F00201E23E4A}" type="pres">
      <dgm:prSet presAssocID="{059DF50C-F46E-4BD1-99D0-10F960A6BA1B}" presName="hierChild5" presStyleCnt="0"/>
      <dgm:spPr/>
      <dgm:t>
        <a:bodyPr/>
        <a:lstStyle/>
        <a:p>
          <a:endParaRPr lang="en-US"/>
        </a:p>
      </dgm:t>
    </dgm:pt>
    <dgm:pt modelId="{02DEA7A2-F349-43C1-8532-6E826823C30C}" type="pres">
      <dgm:prSet presAssocID="{B67EA5EB-209F-4AEF-9A04-8A21309AC24C}" presName="Name37" presStyleLbl="parChTrans1D2" presStyleIdx="2" presStyleCnt="6"/>
      <dgm:spPr/>
      <dgm:t>
        <a:bodyPr/>
        <a:lstStyle/>
        <a:p>
          <a:endParaRPr lang="en-US"/>
        </a:p>
      </dgm:t>
    </dgm:pt>
    <dgm:pt modelId="{E95CEACC-C20D-49C8-949C-B662CFFB6281}" type="pres">
      <dgm:prSet presAssocID="{DDED4141-820E-4B87-A10A-071816165D4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CFDA3037-838B-4AC6-A1CE-E42CCE8F1DA0}" type="pres">
      <dgm:prSet presAssocID="{DDED4141-820E-4B87-A10A-071816165D42}" presName="rootComposite" presStyleCnt="0"/>
      <dgm:spPr/>
      <dgm:t>
        <a:bodyPr/>
        <a:lstStyle/>
        <a:p>
          <a:endParaRPr lang="en-US"/>
        </a:p>
      </dgm:t>
    </dgm:pt>
    <dgm:pt modelId="{B77AF494-F79C-4B77-9931-0E51396EF117}" type="pres">
      <dgm:prSet presAssocID="{DDED4141-820E-4B87-A10A-071816165D42}" presName="rootText" presStyleLbl="node2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F7F9D3A-D688-4A8C-92AD-4ED1933C4D11}" type="pres">
      <dgm:prSet presAssocID="{DDED4141-820E-4B87-A10A-071816165D42}" presName="rootConnector" presStyleLbl="node2" presStyleIdx="2" presStyleCnt="6"/>
      <dgm:spPr/>
      <dgm:t>
        <a:bodyPr/>
        <a:lstStyle/>
        <a:p>
          <a:endParaRPr lang="en-US"/>
        </a:p>
      </dgm:t>
    </dgm:pt>
    <dgm:pt modelId="{09A389FE-9139-458D-9DB3-C8E8856F18C9}" type="pres">
      <dgm:prSet presAssocID="{DDED4141-820E-4B87-A10A-071816165D42}" presName="hierChild4" presStyleCnt="0"/>
      <dgm:spPr/>
      <dgm:t>
        <a:bodyPr/>
        <a:lstStyle/>
        <a:p>
          <a:endParaRPr lang="en-US"/>
        </a:p>
      </dgm:t>
    </dgm:pt>
    <dgm:pt modelId="{A9411849-16E6-4E1A-A4B2-5B7348CD4901}" type="pres">
      <dgm:prSet presAssocID="{C7C12F67-394B-4A74-92D4-AA2CEFA83A34}" presName="Name37" presStyleLbl="parChTrans1D3" presStyleIdx="3" presStyleCnt="12"/>
      <dgm:spPr/>
      <dgm:t>
        <a:bodyPr/>
        <a:lstStyle/>
        <a:p>
          <a:endParaRPr lang="en-US"/>
        </a:p>
      </dgm:t>
    </dgm:pt>
    <dgm:pt modelId="{73CF5E12-E411-4B92-8238-2891556430FD}" type="pres">
      <dgm:prSet presAssocID="{0DFD31F9-4E0B-47D9-84E2-2527FEEBA4E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94D16A3-D09F-4BC5-A3D9-E334DD2551C9}" type="pres">
      <dgm:prSet presAssocID="{0DFD31F9-4E0B-47D9-84E2-2527FEEBA4EB}" presName="rootComposite" presStyleCnt="0"/>
      <dgm:spPr/>
      <dgm:t>
        <a:bodyPr/>
        <a:lstStyle/>
        <a:p>
          <a:endParaRPr lang="en-US"/>
        </a:p>
      </dgm:t>
    </dgm:pt>
    <dgm:pt modelId="{E8E339E9-CFCD-41B6-AE1A-13C6247C1AC5}" type="pres">
      <dgm:prSet presAssocID="{0DFD31F9-4E0B-47D9-84E2-2527FEEBA4EB}" presName="rootText" presStyleLbl="node3" presStyleIdx="3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001E137-5514-4C6E-966E-6434E6AC88F1}" type="pres">
      <dgm:prSet presAssocID="{0DFD31F9-4E0B-47D9-84E2-2527FEEBA4EB}" presName="rootConnector" presStyleLbl="node3" presStyleIdx="3" presStyleCnt="12"/>
      <dgm:spPr/>
      <dgm:t>
        <a:bodyPr/>
        <a:lstStyle/>
        <a:p>
          <a:endParaRPr lang="en-US"/>
        </a:p>
      </dgm:t>
    </dgm:pt>
    <dgm:pt modelId="{73D2D40B-3243-4C78-AA42-F94303957A99}" type="pres">
      <dgm:prSet presAssocID="{0DFD31F9-4E0B-47D9-84E2-2527FEEBA4EB}" presName="hierChild4" presStyleCnt="0"/>
      <dgm:spPr/>
      <dgm:t>
        <a:bodyPr/>
        <a:lstStyle/>
        <a:p>
          <a:endParaRPr lang="en-US"/>
        </a:p>
      </dgm:t>
    </dgm:pt>
    <dgm:pt modelId="{37E3D0B0-9734-4D8F-8850-8046F1121A87}" type="pres">
      <dgm:prSet presAssocID="{0DFD31F9-4E0B-47D9-84E2-2527FEEBA4EB}" presName="hierChild5" presStyleCnt="0"/>
      <dgm:spPr/>
      <dgm:t>
        <a:bodyPr/>
        <a:lstStyle/>
        <a:p>
          <a:endParaRPr lang="en-US"/>
        </a:p>
      </dgm:t>
    </dgm:pt>
    <dgm:pt modelId="{3D574F16-E80C-4A2A-8363-3700847F19ED}" type="pres">
      <dgm:prSet presAssocID="{15243BF2-496A-4C83-9758-F9634771ED8E}" presName="Name37" presStyleLbl="parChTrans1D3" presStyleIdx="4" presStyleCnt="12"/>
      <dgm:spPr/>
      <dgm:t>
        <a:bodyPr/>
        <a:lstStyle/>
        <a:p>
          <a:endParaRPr lang="en-US"/>
        </a:p>
      </dgm:t>
    </dgm:pt>
    <dgm:pt modelId="{45880A22-2A66-49BA-80AD-60F388475843}" type="pres">
      <dgm:prSet presAssocID="{5C7E378B-E0A1-4F44-AB49-564BC3FECDB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5026E55-E76F-460C-BB01-07D469F96C0C}" type="pres">
      <dgm:prSet presAssocID="{5C7E378B-E0A1-4F44-AB49-564BC3FECDB2}" presName="rootComposite" presStyleCnt="0"/>
      <dgm:spPr/>
      <dgm:t>
        <a:bodyPr/>
        <a:lstStyle/>
        <a:p>
          <a:endParaRPr lang="en-US"/>
        </a:p>
      </dgm:t>
    </dgm:pt>
    <dgm:pt modelId="{DD5084CF-6B39-4FEC-932C-F1DCA54BB387}" type="pres">
      <dgm:prSet presAssocID="{5C7E378B-E0A1-4F44-AB49-564BC3FECDB2}" presName="rootText" presStyleLbl="node3" presStyleIdx="4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8814E94-2FA5-44EE-8367-C6EA573ACB49}" type="pres">
      <dgm:prSet presAssocID="{5C7E378B-E0A1-4F44-AB49-564BC3FECDB2}" presName="rootConnector" presStyleLbl="node3" presStyleIdx="4" presStyleCnt="12"/>
      <dgm:spPr/>
      <dgm:t>
        <a:bodyPr/>
        <a:lstStyle/>
        <a:p>
          <a:endParaRPr lang="en-US"/>
        </a:p>
      </dgm:t>
    </dgm:pt>
    <dgm:pt modelId="{3243AFDA-CE1E-4CEA-91F9-ACDBEA04B9B7}" type="pres">
      <dgm:prSet presAssocID="{5C7E378B-E0A1-4F44-AB49-564BC3FECDB2}" presName="hierChild4" presStyleCnt="0"/>
      <dgm:spPr/>
      <dgm:t>
        <a:bodyPr/>
        <a:lstStyle/>
        <a:p>
          <a:endParaRPr lang="en-US"/>
        </a:p>
      </dgm:t>
    </dgm:pt>
    <dgm:pt modelId="{EABE98CE-D128-4E59-B171-B9CF114F3C0C}" type="pres">
      <dgm:prSet presAssocID="{5C7E378B-E0A1-4F44-AB49-564BC3FECDB2}" presName="hierChild5" presStyleCnt="0"/>
      <dgm:spPr/>
      <dgm:t>
        <a:bodyPr/>
        <a:lstStyle/>
        <a:p>
          <a:endParaRPr lang="en-US"/>
        </a:p>
      </dgm:t>
    </dgm:pt>
    <dgm:pt modelId="{2602D44A-8602-4554-82D3-627F979796F1}" type="pres">
      <dgm:prSet presAssocID="{DDED4141-820E-4B87-A10A-071816165D42}" presName="hierChild5" presStyleCnt="0"/>
      <dgm:spPr/>
      <dgm:t>
        <a:bodyPr/>
        <a:lstStyle/>
        <a:p>
          <a:endParaRPr lang="en-US"/>
        </a:p>
      </dgm:t>
    </dgm:pt>
    <dgm:pt modelId="{EB1AC465-FF45-49AD-A938-4157F7D8B923}" type="pres">
      <dgm:prSet presAssocID="{0D0205CE-1D80-4935-9B1F-68524FAE45D2}" presName="Name37" presStyleLbl="parChTrans1D2" presStyleIdx="3" presStyleCnt="6"/>
      <dgm:spPr/>
      <dgm:t>
        <a:bodyPr/>
        <a:lstStyle/>
        <a:p>
          <a:endParaRPr lang="en-US"/>
        </a:p>
      </dgm:t>
    </dgm:pt>
    <dgm:pt modelId="{597967DE-A4FA-4396-BD8F-46DE923DA2E7}" type="pres">
      <dgm:prSet presAssocID="{FFFC29D4-7C6E-4420-9998-23A37209289F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126A0B3-4E25-4A40-B62B-BC7C0301D661}" type="pres">
      <dgm:prSet presAssocID="{FFFC29D4-7C6E-4420-9998-23A37209289F}" presName="rootComposite" presStyleCnt="0"/>
      <dgm:spPr/>
      <dgm:t>
        <a:bodyPr/>
        <a:lstStyle/>
        <a:p>
          <a:endParaRPr lang="en-US"/>
        </a:p>
      </dgm:t>
    </dgm:pt>
    <dgm:pt modelId="{A987CD84-027C-4DB8-8D5A-EA51A4B924B3}" type="pres">
      <dgm:prSet presAssocID="{FFFC29D4-7C6E-4420-9998-23A37209289F}" presName="rootText" presStyleLbl="node2" presStyleIdx="3" presStyleCnt="6" custScaleX="13933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31229C-30A7-41ED-BF29-CF2A230A0438}" type="pres">
      <dgm:prSet presAssocID="{FFFC29D4-7C6E-4420-9998-23A37209289F}" presName="rootConnector" presStyleLbl="node2" presStyleIdx="3" presStyleCnt="6"/>
      <dgm:spPr/>
      <dgm:t>
        <a:bodyPr/>
        <a:lstStyle/>
        <a:p>
          <a:endParaRPr lang="en-US"/>
        </a:p>
      </dgm:t>
    </dgm:pt>
    <dgm:pt modelId="{793CA669-9019-4092-B97B-B0600DBA05B4}" type="pres">
      <dgm:prSet presAssocID="{FFFC29D4-7C6E-4420-9998-23A37209289F}" presName="hierChild4" presStyleCnt="0"/>
      <dgm:spPr/>
      <dgm:t>
        <a:bodyPr/>
        <a:lstStyle/>
        <a:p>
          <a:endParaRPr lang="en-US"/>
        </a:p>
      </dgm:t>
    </dgm:pt>
    <dgm:pt modelId="{6011C855-C222-41DE-A897-B665914FDD23}" type="pres">
      <dgm:prSet presAssocID="{20721D3D-8850-4B34-A1AC-EB21299D4BE4}" presName="Name37" presStyleLbl="parChTrans1D3" presStyleIdx="5" presStyleCnt="12"/>
      <dgm:spPr/>
      <dgm:t>
        <a:bodyPr/>
        <a:lstStyle/>
        <a:p>
          <a:endParaRPr lang="en-US"/>
        </a:p>
      </dgm:t>
    </dgm:pt>
    <dgm:pt modelId="{7F03D50C-F983-49E3-91CE-AEC9CEEC8C56}" type="pres">
      <dgm:prSet presAssocID="{80B302AE-1B2F-4E06-8D46-47F866575A9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4012236-F367-4BDF-A1A9-576402D00A9A}" type="pres">
      <dgm:prSet presAssocID="{80B302AE-1B2F-4E06-8D46-47F866575A9B}" presName="rootComposite" presStyleCnt="0"/>
      <dgm:spPr/>
      <dgm:t>
        <a:bodyPr/>
        <a:lstStyle/>
        <a:p>
          <a:endParaRPr lang="en-US"/>
        </a:p>
      </dgm:t>
    </dgm:pt>
    <dgm:pt modelId="{81A26538-6FC4-40CC-BE6B-2CFC4455CF16}" type="pres">
      <dgm:prSet presAssocID="{80B302AE-1B2F-4E06-8D46-47F866575A9B}" presName="rootText" presStyleLbl="node3" presStyleIdx="5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6D5E72A-8CF2-493B-A3EE-E22EF493CEF3}" type="pres">
      <dgm:prSet presAssocID="{80B302AE-1B2F-4E06-8D46-47F866575A9B}" presName="rootConnector" presStyleLbl="node3" presStyleIdx="5" presStyleCnt="12"/>
      <dgm:spPr/>
      <dgm:t>
        <a:bodyPr/>
        <a:lstStyle/>
        <a:p>
          <a:endParaRPr lang="en-US"/>
        </a:p>
      </dgm:t>
    </dgm:pt>
    <dgm:pt modelId="{F99E997C-5FA6-4BB7-AC0A-615B136091B9}" type="pres">
      <dgm:prSet presAssocID="{80B302AE-1B2F-4E06-8D46-47F866575A9B}" presName="hierChild4" presStyleCnt="0"/>
      <dgm:spPr/>
      <dgm:t>
        <a:bodyPr/>
        <a:lstStyle/>
        <a:p>
          <a:endParaRPr lang="en-US"/>
        </a:p>
      </dgm:t>
    </dgm:pt>
    <dgm:pt modelId="{02E3EC20-139A-46E2-B7D9-82F4982C95DD}" type="pres">
      <dgm:prSet presAssocID="{80B302AE-1B2F-4E06-8D46-47F866575A9B}" presName="hierChild5" presStyleCnt="0"/>
      <dgm:spPr/>
      <dgm:t>
        <a:bodyPr/>
        <a:lstStyle/>
        <a:p>
          <a:endParaRPr lang="en-US"/>
        </a:p>
      </dgm:t>
    </dgm:pt>
    <dgm:pt modelId="{34CC7E47-9CAB-4E39-A6F6-B0749C7EA032}" type="pres">
      <dgm:prSet presAssocID="{324D86B2-4C94-4D97-99EC-5C23F56497EB}" presName="Name37" presStyleLbl="parChTrans1D3" presStyleIdx="6" presStyleCnt="12"/>
      <dgm:spPr/>
      <dgm:t>
        <a:bodyPr/>
        <a:lstStyle/>
        <a:p>
          <a:endParaRPr lang="en-US"/>
        </a:p>
      </dgm:t>
    </dgm:pt>
    <dgm:pt modelId="{E302DBA3-63A0-411C-9FB1-368780E18641}" type="pres">
      <dgm:prSet presAssocID="{7A61371D-ABB1-48DD-B2CE-440FE53E934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915ED1C-C572-4216-B8C0-CB7594916D0E}" type="pres">
      <dgm:prSet presAssocID="{7A61371D-ABB1-48DD-B2CE-440FE53E9341}" presName="rootComposite" presStyleCnt="0"/>
      <dgm:spPr/>
      <dgm:t>
        <a:bodyPr/>
        <a:lstStyle/>
        <a:p>
          <a:endParaRPr lang="en-US"/>
        </a:p>
      </dgm:t>
    </dgm:pt>
    <dgm:pt modelId="{E25A859D-18FA-4B43-BE5D-95DE378C3C6D}" type="pres">
      <dgm:prSet presAssocID="{7A61371D-ABB1-48DD-B2CE-440FE53E9341}" presName="rootText" presStyleLbl="node3" presStyleIdx="6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CE6E67D-6512-4AD8-ACF6-A9D5013C20F1}" type="pres">
      <dgm:prSet presAssocID="{7A61371D-ABB1-48DD-B2CE-440FE53E9341}" presName="rootConnector" presStyleLbl="node3" presStyleIdx="6" presStyleCnt="12"/>
      <dgm:spPr/>
      <dgm:t>
        <a:bodyPr/>
        <a:lstStyle/>
        <a:p>
          <a:endParaRPr lang="en-US"/>
        </a:p>
      </dgm:t>
    </dgm:pt>
    <dgm:pt modelId="{A5196874-534C-4153-9E0E-12A1276F0B80}" type="pres">
      <dgm:prSet presAssocID="{7A61371D-ABB1-48DD-B2CE-440FE53E9341}" presName="hierChild4" presStyleCnt="0"/>
      <dgm:spPr/>
      <dgm:t>
        <a:bodyPr/>
        <a:lstStyle/>
        <a:p>
          <a:endParaRPr lang="en-US"/>
        </a:p>
      </dgm:t>
    </dgm:pt>
    <dgm:pt modelId="{12BF9E42-EE8B-406F-977F-623540FCDF41}" type="pres">
      <dgm:prSet presAssocID="{7A61371D-ABB1-48DD-B2CE-440FE53E9341}" presName="hierChild5" presStyleCnt="0"/>
      <dgm:spPr/>
      <dgm:t>
        <a:bodyPr/>
        <a:lstStyle/>
        <a:p>
          <a:endParaRPr lang="en-US"/>
        </a:p>
      </dgm:t>
    </dgm:pt>
    <dgm:pt modelId="{D91F6B92-822D-4CE3-9544-F37E201BD51E}" type="pres">
      <dgm:prSet presAssocID="{FFFC29D4-7C6E-4420-9998-23A37209289F}" presName="hierChild5" presStyleCnt="0"/>
      <dgm:spPr/>
      <dgm:t>
        <a:bodyPr/>
        <a:lstStyle/>
        <a:p>
          <a:endParaRPr lang="en-US"/>
        </a:p>
      </dgm:t>
    </dgm:pt>
    <dgm:pt modelId="{D0B347F7-9E86-4B21-996B-9A9E660E5AC8}" type="pres">
      <dgm:prSet presAssocID="{0ACA198A-CE19-49B6-AD5A-B0517AC91C56}" presName="Name37" presStyleLbl="parChTrans1D2" presStyleIdx="4" presStyleCnt="6"/>
      <dgm:spPr/>
      <dgm:t>
        <a:bodyPr/>
        <a:lstStyle/>
        <a:p>
          <a:endParaRPr lang="en-US"/>
        </a:p>
      </dgm:t>
    </dgm:pt>
    <dgm:pt modelId="{17582FBE-773D-499A-A15C-A5D94A936872}" type="pres">
      <dgm:prSet presAssocID="{9A24AA0A-9881-43A9-A2F7-7DF31E00D81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78DF2BC-2A00-4398-92C1-6E82CCF2E97E}" type="pres">
      <dgm:prSet presAssocID="{9A24AA0A-9881-43A9-A2F7-7DF31E00D817}" presName="rootComposite" presStyleCnt="0"/>
      <dgm:spPr/>
      <dgm:t>
        <a:bodyPr/>
        <a:lstStyle/>
        <a:p>
          <a:endParaRPr lang="en-US"/>
        </a:p>
      </dgm:t>
    </dgm:pt>
    <dgm:pt modelId="{46832EAC-85CA-4DEC-90A2-A71BF5F396AE}" type="pres">
      <dgm:prSet presAssocID="{9A24AA0A-9881-43A9-A2F7-7DF31E00D817}" presName="rootText" presStyleLbl="node2" presStyleIdx="4" presStyleCnt="6" custScaleX="14383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4C5770F-362E-4D2C-9321-79B99587ECC9}" type="pres">
      <dgm:prSet presAssocID="{9A24AA0A-9881-43A9-A2F7-7DF31E00D817}" presName="rootConnector" presStyleLbl="node2" presStyleIdx="4" presStyleCnt="6"/>
      <dgm:spPr/>
      <dgm:t>
        <a:bodyPr/>
        <a:lstStyle/>
        <a:p>
          <a:endParaRPr lang="en-US"/>
        </a:p>
      </dgm:t>
    </dgm:pt>
    <dgm:pt modelId="{30670CC7-2E0A-43E6-9B57-EE85E8B4A7B4}" type="pres">
      <dgm:prSet presAssocID="{9A24AA0A-9881-43A9-A2F7-7DF31E00D817}" presName="hierChild4" presStyleCnt="0"/>
      <dgm:spPr/>
      <dgm:t>
        <a:bodyPr/>
        <a:lstStyle/>
        <a:p>
          <a:endParaRPr lang="en-US"/>
        </a:p>
      </dgm:t>
    </dgm:pt>
    <dgm:pt modelId="{03CC2C18-5F6B-4069-AB88-FDF421F60003}" type="pres">
      <dgm:prSet presAssocID="{B1549226-EB54-4F24-9D1F-6D76E6EB538C}" presName="Name37" presStyleLbl="parChTrans1D3" presStyleIdx="7" presStyleCnt="12"/>
      <dgm:spPr/>
      <dgm:t>
        <a:bodyPr/>
        <a:lstStyle/>
        <a:p>
          <a:endParaRPr lang="en-US"/>
        </a:p>
      </dgm:t>
    </dgm:pt>
    <dgm:pt modelId="{D8920BFC-A167-408A-AD1E-EDFE04FB0D92}" type="pres">
      <dgm:prSet presAssocID="{177165B5-F89F-4D1E-B041-3EF379633D3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1A2B4D6-8C7A-4224-A3A2-9F942B62D02A}" type="pres">
      <dgm:prSet presAssocID="{177165B5-F89F-4D1E-B041-3EF379633D31}" presName="rootComposite" presStyleCnt="0"/>
      <dgm:spPr/>
      <dgm:t>
        <a:bodyPr/>
        <a:lstStyle/>
        <a:p>
          <a:endParaRPr lang="en-US"/>
        </a:p>
      </dgm:t>
    </dgm:pt>
    <dgm:pt modelId="{61AA8129-E68B-446D-8B8C-083C2F93DC95}" type="pres">
      <dgm:prSet presAssocID="{177165B5-F89F-4D1E-B041-3EF379633D31}" presName="rootText" presStyleLbl="node3" presStyleIdx="7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8506C4D-4141-412F-91A1-0CE189A90136}" type="pres">
      <dgm:prSet presAssocID="{177165B5-F89F-4D1E-B041-3EF379633D31}" presName="rootConnector" presStyleLbl="node3" presStyleIdx="7" presStyleCnt="12"/>
      <dgm:spPr/>
      <dgm:t>
        <a:bodyPr/>
        <a:lstStyle/>
        <a:p>
          <a:endParaRPr lang="en-US"/>
        </a:p>
      </dgm:t>
    </dgm:pt>
    <dgm:pt modelId="{46CEC22C-A956-4B23-B955-260FB8A677EE}" type="pres">
      <dgm:prSet presAssocID="{177165B5-F89F-4D1E-B041-3EF379633D31}" presName="hierChild4" presStyleCnt="0"/>
      <dgm:spPr/>
      <dgm:t>
        <a:bodyPr/>
        <a:lstStyle/>
        <a:p>
          <a:endParaRPr lang="en-US"/>
        </a:p>
      </dgm:t>
    </dgm:pt>
    <dgm:pt modelId="{9ED30506-3A07-4B77-A351-334E9C225104}" type="pres">
      <dgm:prSet presAssocID="{177165B5-F89F-4D1E-B041-3EF379633D31}" presName="hierChild5" presStyleCnt="0"/>
      <dgm:spPr/>
      <dgm:t>
        <a:bodyPr/>
        <a:lstStyle/>
        <a:p>
          <a:endParaRPr lang="en-US"/>
        </a:p>
      </dgm:t>
    </dgm:pt>
    <dgm:pt modelId="{0A544CD6-12CD-49F2-A4F0-FF2925CF36B7}" type="pres">
      <dgm:prSet presAssocID="{3D719BC9-C851-4857-B1CF-C22F1E4473FD}" presName="Name37" presStyleLbl="parChTrans1D3" presStyleIdx="8" presStyleCnt="12"/>
      <dgm:spPr/>
      <dgm:t>
        <a:bodyPr/>
        <a:lstStyle/>
        <a:p>
          <a:endParaRPr lang="en-US"/>
        </a:p>
      </dgm:t>
    </dgm:pt>
    <dgm:pt modelId="{AF34047B-8431-4264-A263-4B3A53EEAD97}" type="pres">
      <dgm:prSet presAssocID="{F8AB40ED-21E2-4568-A6CE-C9242BAF52F3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316B0F2-57A2-4B4D-9D66-4A697B10CF8B}" type="pres">
      <dgm:prSet presAssocID="{F8AB40ED-21E2-4568-A6CE-C9242BAF52F3}" presName="rootComposite" presStyleCnt="0"/>
      <dgm:spPr/>
      <dgm:t>
        <a:bodyPr/>
        <a:lstStyle/>
        <a:p>
          <a:endParaRPr lang="en-US"/>
        </a:p>
      </dgm:t>
    </dgm:pt>
    <dgm:pt modelId="{ED2157C1-3DA4-4B2A-9BC9-1D53A23CC993}" type="pres">
      <dgm:prSet presAssocID="{F8AB40ED-21E2-4568-A6CE-C9242BAF52F3}" presName="rootText" presStyleLbl="node3" presStyleIdx="8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466CA64-27A6-49B3-B7EF-FE5C296F5749}" type="pres">
      <dgm:prSet presAssocID="{F8AB40ED-21E2-4568-A6CE-C9242BAF52F3}" presName="rootConnector" presStyleLbl="node3" presStyleIdx="8" presStyleCnt="12"/>
      <dgm:spPr/>
      <dgm:t>
        <a:bodyPr/>
        <a:lstStyle/>
        <a:p>
          <a:endParaRPr lang="en-US"/>
        </a:p>
      </dgm:t>
    </dgm:pt>
    <dgm:pt modelId="{9346C598-9CA3-4496-A46C-877E9567D405}" type="pres">
      <dgm:prSet presAssocID="{F8AB40ED-21E2-4568-A6CE-C9242BAF52F3}" presName="hierChild4" presStyleCnt="0"/>
      <dgm:spPr/>
      <dgm:t>
        <a:bodyPr/>
        <a:lstStyle/>
        <a:p>
          <a:endParaRPr lang="en-US"/>
        </a:p>
      </dgm:t>
    </dgm:pt>
    <dgm:pt modelId="{7E4E3ED9-1A3D-468A-B73B-722279E67995}" type="pres">
      <dgm:prSet presAssocID="{F8AB40ED-21E2-4568-A6CE-C9242BAF52F3}" presName="hierChild5" presStyleCnt="0"/>
      <dgm:spPr/>
      <dgm:t>
        <a:bodyPr/>
        <a:lstStyle/>
        <a:p>
          <a:endParaRPr lang="en-US"/>
        </a:p>
      </dgm:t>
    </dgm:pt>
    <dgm:pt modelId="{B87366C4-D85E-46C7-96D2-5D1FA8DD119C}" type="pres">
      <dgm:prSet presAssocID="{9A24AA0A-9881-43A9-A2F7-7DF31E00D817}" presName="hierChild5" presStyleCnt="0"/>
      <dgm:spPr/>
      <dgm:t>
        <a:bodyPr/>
        <a:lstStyle/>
        <a:p>
          <a:endParaRPr lang="en-US"/>
        </a:p>
      </dgm:t>
    </dgm:pt>
    <dgm:pt modelId="{B916E8EF-542E-47C8-8D0D-F07E60C3C11C}" type="pres">
      <dgm:prSet presAssocID="{16EE5D99-768D-4236-87F4-880203B0D2C1}" presName="Name37" presStyleLbl="parChTrans1D2" presStyleIdx="5" presStyleCnt="6"/>
      <dgm:spPr/>
      <dgm:t>
        <a:bodyPr/>
        <a:lstStyle/>
        <a:p>
          <a:endParaRPr lang="en-US"/>
        </a:p>
      </dgm:t>
    </dgm:pt>
    <dgm:pt modelId="{D7C4D9E9-D66C-40E9-B93D-D0709FC6EA53}" type="pres">
      <dgm:prSet presAssocID="{9EE699FF-4C54-4720-810D-89335BEBCF6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7C9A65CC-28B0-44C1-914E-E5AC1C6ADF32}" type="pres">
      <dgm:prSet presAssocID="{9EE699FF-4C54-4720-810D-89335BEBCF68}" presName="rootComposite" presStyleCnt="0"/>
      <dgm:spPr/>
      <dgm:t>
        <a:bodyPr/>
        <a:lstStyle/>
        <a:p>
          <a:endParaRPr lang="en-US"/>
        </a:p>
      </dgm:t>
    </dgm:pt>
    <dgm:pt modelId="{A1E72DDD-D76A-4DCB-B101-9A29EB3CE41E}" type="pres">
      <dgm:prSet presAssocID="{9EE699FF-4C54-4720-810D-89335BEBCF68}" presName="rootText" presStyleLbl="node2" presStyleIdx="5" presStyleCnt="6" custScaleX="15844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608B99-165F-4571-8771-D4524BFE0670}" type="pres">
      <dgm:prSet presAssocID="{9EE699FF-4C54-4720-810D-89335BEBCF68}" presName="rootConnector" presStyleLbl="node2" presStyleIdx="5" presStyleCnt="6"/>
      <dgm:spPr/>
      <dgm:t>
        <a:bodyPr/>
        <a:lstStyle/>
        <a:p>
          <a:endParaRPr lang="en-US"/>
        </a:p>
      </dgm:t>
    </dgm:pt>
    <dgm:pt modelId="{722D2BB1-B08C-43D3-9724-1A5018E95C44}" type="pres">
      <dgm:prSet presAssocID="{9EE699FF-4C54-4720-810D-89335BEBCF68}" presName="hierChild4" presStyleCnt="0"/>
      <dgm:spPr/>
      <dgm:t>
        <a:bodyPr/>
        <a:lstStyle/>
        <a:p>
          <a:endParaRPr lang="en-US"/>
        </a:p>
      </dgm:t>
    </dgm:pt>
    <dgm:pt modelId="{E9BE55D0-8DE7-44A3-B642-C2B99C3A4243}" type="pres">
      <dgm:prSet presAssocID="{05672596-0418-4B0E-BAF7-F5E5305D6816}" presName="Name37" presStyleLbl="parChTrans1D3" presStyleIdx="9" presStyleCnt="12"/>
      <dgm:spPr/>
      <dgm:t>
        <a:bodyPr/>
        <a:lstStyle/>
        <a:p>
          <a:endParaRPr lang="en-US"/>
        </a:p>
      </dgm:t>
    </dgm:pt>
    <dgm:pt modelId="{1F1A499A-0AAE-4703-99F9-835F76F65D2D}" type="pres">
      <dgm:prSet presAssocID="{EC74DD57-BC67-4279-A94D-BC3EA666526E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76FAA347-BD4D-4675-9B8A-2A3CCF117F5C}" type="pres">
      <dgm:prSet presAssocID="{EC74DD57-BC67-4279-A94D-BC3EA666526E}" presName="rootComposite" presStyleCnt="0"/>
      <dgm:spPr/>
      <dgm:t>
        <a:bodyPr/>
        <a:lstStyle/>
        <a:p>
          <a:endParaRPr lang="en-US"/>
        </a:p>
      </dgm:t>
    </dgm:pt>
    <dgm:pt modelId="{2D84BBFC-6B39-4210-B0BB-23BCED8581FA}" type="pres">
      <dgm:prSet presAssocID="{EC74DD57-BC67-4279-A94D-BC3EA666526E}" presName="rootText" presStyleLbl="node3" presStyleIdx="9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F4166B8-F8AD-49C2-94FF-627B6729AD8D}" type="pres">
      <dgm:prSet presAssocID="{EC74DD57-BC67-4279-A94D-BC3EA666526E}" presName="rootConnector" presStyleLbl="node3" presStyleIdx="9" presStyleCnt="12"/>
      <dgm:spPr/>
      <dgm:t>
        <a:bodyPr/>
        <a:lstStyle/>
        <a:p>
          <a:endParaRPr lang="en-US"/>
        </a:p>
      </dgm:t>
    </dgm:pt>
    <dgm:pt modelId="{9DC6FDB7-8AD8-48A3-A656-7812CE68E40F}" type="pres">
      <dgm:prSet presAssocID="{EC74DD57-BC67-4279-A94D-BC3EA666526E}" presName="hierChild4" presStyleCnt="0"/>
      <dgm:spPr/>
      <dgm:t>
        <a:bodyPr/>
        <a:lstStyle/>
        <a:p>
          <a:endParaRPr lang="en-US"/>
        </a:p>
      </dgm:t>
    </dgm:pt>
    <dgm:pt modelId="{14EDAED0-7C64-4429-BEED-E3F3B3317D3D}" type="pres">
      <dgm:prSet presAssocID="{EC74DD57-BC67-4279-A94D-BC3EA666526E}" presName="hierChild5" presStyleCnt="0"/>
      <dgm:spPr/>
      <dgm:t>
        <a:bodyPr/>
        <a:lstStyle/>
        <a:p>
          <a:endParaRPr lang="en-US"/>
        </a:p>
      </dgm:t>
    </dgm:pt>
    <dgm:pt modelId="{4122EA8B-77B7-4C42-88A6-4A21CA7C6747}" type="pres">
      <dgm:prSet presAssocID="{D39F8495-64B4-4C9E-ABA4-5D1EB00E2E1A}" presName="Name37" presStyleLbl="parChTrans1D3" presStyleIdx="10" presStyleCnt="12"/>
      <dgm:spPr/>
      <dgm:t>
        <a:bodyPr/>
        <a:lstStyle/>
        <a:p>
          <a:endParaRPr lang="en-US"/>
        </a:p>
      </dgm:t>
    </dgm:pt>
    <dgm:pt modelId="{BB1D6A05-113C-4656-9265-78EFDED19584}" type="pres">
      <dgm:prSet presAssocID="{E5EDF828-8B28-401B-8CAA-0221E498EB8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7293D34B-1A08-4765-A200-3DA0CE649C9B}" type="pres">
      <dgm:prSet presAssocID="{E5EDF828-8B28-401B-8CAA-0221E498EB84}" presName="rootComposite" presStyleCnt="0"/>
      <dgm:spPr/>
      <dgm:t>
        <a:bodyPr/>
        <a:lstStyle/>
        <a:p>
          <a:endParaRPr lang="en-US"/>
        </a:p>
      </dgm:t>
    </dgm:pt>
    <dgm:pt modelId="{79ED7764-1E1F-40C2-9BDE-B1E7E22B8767}" type="pres">
      <dgm:prSet presAssocID="{E5EDF828-8B28-401B-8CAA-0221E498EB84}" presName="rootText" presStyleLbl="node3" presStyleIdx="10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7617DA-1343-424F-90D5-4DF32162AECE}" type="pres">
      <dgm:prSet presAssocID="{E5EDF828-8B28-401B-8CAA-0221E498EB84}" presName="rootConnector" presStyleLbl="node3" presStyleIdx="10" presStyleCnt="12"/>
      <dgm:spPr/>
      <dgm:t>
        <a:bodyPr/>
        <a:lstStyle/>
        <a:p>
          <a:endParaRPr lang="en-US"/>
        </a:p>
      </dgm:t>
    </dgm:pt>
    <dgm:pt modelId="{96F0FB40-93E1-4EF6-9028-10CB2440C7FE}" type="pres">
      <dgm:prSet presAssocID="{E5EDF828-8B28-401B-8CAA-0221E498EB84}" presName="hierChild4" presStyleCnt="0"/>
      <dgm:spPr/>
      <dgm:t>
        <a:bodyPr/>
        <a:lstStyle/>
        <a:p>
          <a:endParaRPr lang="en-US"/>
        </a:p>
      </dgm:t>
    </dgm:pt>
    <dgm:pt modelId="{2372FED4-B81D-410E-BFD7-715589CA483F}" type="pres">
      <dgm:prSet presAssocID="{E5EDF828-8B28-401B-8CAA-0221E498EB84}" presName="hierChild5" presStyleCnt="0"/>
      <dgm:spPr/>
      <dgm:t>
        <a:bodyPr/>
        <a:lstStyle/>
        <a:p>
          <a:endParaRPr lang="en-US"/>
        </a:p>
      </dgm:t>
    </dgm:pt>
    <dgm:pt modelId="{315E8C2E-3F16-4196-B08B-2A1DE60DA515}" type="pres">
      <dgm:prSet presAssocID="{7316E052-9CAE-43B2-8A24-DFC3F6BE42DA}" presName="Name37" presStyleLbl="parChTrans1D3" presStyleIdx="11" presStyleCnt="12"/>
      <dgm:spPr/>
      <dgm:t>
        <a:bodyPr/>
        <a:lstStyle/>
        <a:p>
          <a:endParaRPr lang="en-US"/>
        </a:p>
      </dgm:t>
    </dgm:pt>
    <dgm:pt modelId="{C52DCA5C-1295-4705-8BA6-5936E88BDDBD}" type="pres">
      <dgm:prSet presAssocID="{58CBEE74-839D-4CC5-8B23-FD533693899A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0B5365D-5418-4349-B257-B5BCDFB1B003}" type="pres">
      <dgm:prSet presAssocID="{58CBEE74-839D-4CC5-8B23-FD533693899A}" presName="rootComposite" presStyleCnt="0"/>
      <dgm:spPr/>
      <dgm:t>
        <a:bodyPr/>
        <a:lstStyle/>
        <a:p>
          <a:endParaRPr lang="en-US"/>
        </a:p>
      </dgm:t>
    </dgm:pt>
    <dgm:pt modelId="{5E2F3883-FFF1-4A50-B692-46BCE4DC4032}" type="pres">
      <dgm:prSet presAssocID="{58CBEE74-839D-4CC5-8B23-FD533693899A}" presName="rootText" presStyleLbl="node3" presStyleIdx="11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9F9EA27-2611-4BD7-9713-A7A0318D9681}" type="pres">
      <dgm:prSet presAssocID="{58CBEE74-839D-4CC5-8B23-FD533693899A}" presName="rootConnector" presStyleLbl="node3" presStyleIdx="11" presStyleCnt="12"/>
      <dgm:spPr/>
      <dgm:t>
        <a:bodyPr/>
        <a:lstStyle/>
        <a:p>
          <a:endParaRPr lang="en-US"/>
        </a:p>
      </dgm:t>
    </dgm:pt>
    <dgm:pt modelId="{B3A9709E-8680-44E7-A217-EDE9D3B9344B}" type="pres">
      <dgm:prSet presAssocID="{58CBEE74-839D-4CC5-8B23-FD533693899A}" presName="hierChild4" presStyleCnt="0"/>
      <dgm:spPr/>
      <dgm:t>
        <a:bodyPr/>
        <a:lstStyle/>
        <a:p>
          <a:endParaRPr lang="en-US"/>
        </a:p>
      </dgm:t>
    </dgm:pt>
    <dgm:pt modelId="{F00D918F-2D2E-4A6B-A004-FD71652D5F7A}" type="pres">
      <dgm:prSet presAssocID="{58CBEE74-839D-4CC5-8B23-FD533693899A}" presName="hierChild5" presStyleCnt="0"/>
      <dgm:spPr/>
      <dgm:t>
        <a:bodyPr/>
        <a:lstStyle/>
        <a:p>
          <a:endParaRPr lang="en-US"/>
        </a:p>
      </dgm:t>
    </dgm:pt>
    <dgm:pt modelId="{19F81B2E-2346-4422-A2B8-55007AB1C696}" type="pres">
      <dgm:prSet presAssocID="{9EE699FF-4C54-4720-810D-89335BEBCF68}" presName="hierChild5" presStyleCnt="0"/>
      <dgm:spPr/>
      <dgm:t>
        <a:bodyPr/>
        <a:lstStyle/>
        <a:p>
          <a:endParaRPr lang="en-US"/>
        </a:p>
      </dgm:t>
    </dgm:pt>
    <dgm:pt modelId="{BF7D0F0B-B665-4182-9222-5B22FE788AB7}" type="pres">
      <dgm:prSet presAssocID="{38AA9747-A81A-4A5D-99E9-ACC6F3AE172D}" presName="hierChild3" presStyleCnt="0"/>
      <dgm:spPr/>
      <dgm:t>
        <a:bodyPr/>
        <a:lstStyle/>
        <a:p>
          <a:endParaRPr lang="en-US"/>
        </a:p>
      </dgm:t>
    </dgm:pt>
  </dgm:ptLst>
  <dgm:cxnLst>
    <dgm:cxn modelId="{DD4DFF85-988C-490A-B95C-ABF6AC143C87}" type="presOf" srcId="{58CBEE74-839D-4CC5-8B23-FD533693899A}" destId="{5E2F3883-FFF1-4A50-B692-46BCE4DC4032}" srcOrd="0" destOrd="0" presId="urn:microsoft.com/office/officeart/2005/8/layout/orgChart1"/>
    <dgm:cxn modelId="{A73972DE-159B-48F5-85BC-F6B29079BE1C}" srcId="{DDED4141-820E-4B87-A10A-071816165D42}" destId="{0DFD31F9-4E0B-47D9-84E2-2527FEEBA4EB}" srcOrd="0" destOrd="0" parTransId="{C7C12F67-394B-4A74-92D4-AA2CEFA83A34}" sibTransId="{BA6DA643-DEEE-45F1-B59D-8231C2199771}"/>
    <dgm:cxn modelId="{CF2990F1-5498-4991-87BB-A583E1A71544}" type="presOf" srcId="{177165B5-F89F-4D1E-B041-3EF379633D31}" destId="{D8506C4D-4141-412F-91A1-0CE189A90136}" srcOrd="1" destOrd="0" presId="urn:microsoft.com/office/officeart/2005/8/layout/orgChart1"/>
    <dgm:cxn modelId="{0C48DCBF-1221-4CC7-888A-7E7BA0767376}" type="presOf" srcId="{DDED4141-820E-4B87-A10A-071816165D42}" destId="{B77AF494-F79C-4B77-9931-0E51396EF117}" srcOrd="0" destOrd="0" presId="urn:microsoft.com/office/officeart/2005/8/layout/orgChart1"/>
    <dgm:cxn modelId="{BBDABBB5-0FDC-4F2D-A323-F4DE748B971C}" type="presOf" srcId="{9F8E47B5-7F66-47C3-B4D9-4F7592A4E944}" destId="{1202D7C6-04E1-491D-8AEC-74EC6E297D64}" srcOrd="0" destOrd="0" presId="urn:microsoft.com/office/officeart/2005/8/layout/orgChart1"/>
    <dgm:cxn modelId="{E3DD4184-4B2E-4A1F-81E5-B9C9831CB4CC}" type="presOf" srcId="{15243BF2-496A-4C83-9758-F9634771ED8E}" destId="{3D574F16-E80C-4A2A-8363-3700847F19ED}" srcOrd="0" destOrd="0" presId="urn:microsoft.com/office/officeart/2005/8/layout/orgChart1"/>
    <dgm:cxn modelId="{B43B339C-CCBE-40BA-9A9F-FA9B9F7E1232}" type="presOf" srcId="{324D86B2-4C94-4D97-99EC-5C23F56497EB}" destId="{34CC7E47-9CAB-4E39-A6F6-B0749C7EA032}" srcOrd="0" destOrd="0" presId="urn:microsoft.com/office/officeart/2005/8/layout/orgChart1"/>
    <dgm:cxn modelId="{B4E57ED2-A39D-4C5F-9555-031BE02E2711}" type="presOf" srcId="{80B302AE-1B2F-4E06-8D46-47F866575A9B}" destId="{26D5E72A-8CF2-493B-A3EE-E22EF493CEF3}" srcOrd="1" destOrd="0" presId="urn:microsoft.com/office/officeart/2005/8/layout/orgChart1"/>
    <dgm:cxn modelId="{2E40E4EE-7256-4AEE-87F9-546E6C43EEB9}" type="presOf" srcId="{16ECB145-8B8E-4E8F-B078-5065FF64B685}" destId="{ED475C2F-E058-4931-BA2B-4393B9F20E7D}" srcOrd="0" destOrd="0" presId="urn:microsoft.com/office/officeart/2005/8/layout/orgChart1"/>
    <dgm:cxn modelId="{443F6FEF-37D2-4E69-B509-539E4699BBC7}" type="presOf" srcId="{5941F956-E27E-4BF9-9342-949E7BE851E5}" destId="{93CF219B-3CDD-4ABC-87AD-65E3B3F6C830}" srcOrd="1" destOrd="0" presId="urn:microsoft.com/office/officeart/2005/8/layout/orgChart1"/>
    <dgm:cxn modelId="{00221945-DA2F-4315-A862-C817CF388C11}" srcId="{16ECB145-8B8E-4E8F-B078-5065FF64B685}" destId="{38AA9747-A81A-4A5D-99E9-ACC6F3AE172D}" srcOrd="0" destOrd="0" parTransId="{69605025-FAF5-4D41-8975-00D147D2056C}" sibTransId="{4FB59217-02BA-461A-B068-A01D40A9E949}"/>
    <dgm:cxn modelId="{6887715B-5576-4A76-AD08-66A1A0ECCC91}" type="presOf" srcId="{E5EDF828-8B28-401B-8CAA-0221E498EB84}" destId="{79ED7764-1E1F-40C2-9BDE-B1E7E22B8767}" srcOrd="0" destOrd="0" presId="urn:microsoft.com/office/officeart/2005/8/layout/orgChart1"/>
    <dgm:cxn modelId="{0518809C-7B85-447C-B4FD-A98447F73C24}" srcId="{38AA9747-A81A-4A5D-99E9-ACC6F3AE172D}" destId="{9A24AA0A-9881-43A9-A2F7-7DF31E00D817}" srcOrd="4" destOrd="0" parTransId="{0ACA198A-CE19-49B6-AD5A-B0517AC91C56}" sibTransId="{6CA19CFA-6F2C-4CFF-AAEF-51F8A45BE783}"/>
    <dgm:cxn modelId="{2FDBFBA6-32AD-459D-959B-62B3567DF96E}" srcId="{FFFC29D4-7C6E-4420-9998-23A37209289F}" destId="{7A61371D-ABB1-48DD-B2CE-440FE53E9341}" srcOrd="1" destOrd="0" parTransId="{324D86B2-4C94-4D97-99EC-5C23F56497EB}" sibTransId="{681B5810-41EF-43BE-B333-0CC047D967F6}"/>
    <dgm:cxn modelId="{1D4E336B-3547-4D5B-8CCD-216FCFDB00F0}" srcId="{27C9CE5E-B832-4030-8697-F4F5E48F27BB}" destId="{298ABD73-E885-44AA-B8BF-4999025C2493}" srcOrd="0" destOrd="0" parTransId="{AF665A43-7CEB-4AEB-8340-C98BB959E6FC}" sibTransId="{41D0E32E-C221-4398-AADC-FC5B53152DCA}"/>
    <dgm:cxn modelId="{B5C41500-7F03-47A7-97BD-1B01282CE280}" type="presOf" srcId="{9EE699FF-4C54-4720-810D-89335BEBCF68}" destId="{D6608B99-165F-4571-8771-D4524BFE0670}" srcOrd="1" destOrd="0" presId="urn:microsoft.com/office/officeart/2005/8/layout/orgChart1"/>
    <dgm:cxn modelId="{23FA1BCA-8DFF-4912-B696-95A237FFF2D2}" type="presOf" srcId="{87ACA5C6-1FD5-4535-9D98-8BCF87F45F00}" destId="{0115D2EC-E499-4668-B223-7830D31EC5CE}" srcOrd="0" destOrd="0" presId="urn:microsoft.com/office/officeart/2005/8/layout/orgChart1"/>
    <dgm:cxn modelId="{9A196BD3-CA27-49A8-B7FA-00454D15F12C}" srcId="{9EE699FF-4C54-4720-810D-89335BEBCF68}" destId="{E5EDF828-8B28-401B-8CAA-0221E498EB84}" srcOrd="1" destOrd="0" parTransId="{D39F8495-64B4-4C9E-ABA4-5D1EB00E2E1A}" sibTransId="{24A33F59-ECE9-4A26-A09A-9761E73F3E1C}"/>
    <dgm:cxn modelId="{72E8F7CD-B420-439F-BEAE-06F28AC210D9}" srcId="{9EE699FF-4C54-4720-810D-89335BEBCF68}" destId="{EC74DD57-BC67-4279-A94D-BC3EA666526E}" srcOrd="0" destOrd="0" parTransId="{05672596-0418-4B0E-BAF7-F5E5305D6816}" sibTransId="{F5BB52E7-7DDD-4D27-AE50-4F950AB67F63}"/>
    <dgm:cxn modelId="{CF1F167E-15A1-4DF4-85F9-BE5E03E52DCA}" srcId="{38AA9747-A81A-4A5D-99E9-ACC6F3AE172D}" destId="{DDED4141-820E-4B87-A10A-071816165D42}" srcOrd="2" destOrd="0" parTransId="{B67EA5EB-209F-4AEF-9A04-8A21309AC24C}" sibTransId="{AE97D529-E663-40D1-9CD7-EAEC5C8BC929}"/>
    <dgm:cxn modelId="{CC285CA1-1239-4F89-991C-140EECFA47CF}" type="presOf" srcId="{5C7E378B-E0A1-4F44-AB49-564BC3FECDB2}" destId="{E8814E94-2FA5-44EE-8367-C6EA573ACB49}" srcOrd="1" destOrd="0" presId="urn:microsoft.com/office/officeart/2005/8/layout/orgChart1"/>
    <dgm:cxn modelId="{5D186863-F9EF-49AE-83A0-94E76D43901B}" type="presOf" srcId="{7A61371D-ABB1-48DD-B2CE-440FE53E9341}" destId="{4CE6E67D-6512-4AD8-ACF6-A9D5013C20F1}" srcOrd="1" destOrd="0" presId="urn:microsoft.com/office/officeart/2005/8/layout/orgChart1"/>
    <dgm:cxn modelId="{C87F262F-C3C3-4286-AA7B-D34BAAEAE833}" srcId="{9EE699FF-4C54-4720-810D-89335BEBCF68}" destId="{58CBEE74-839D-4CC5-8B23-FD533693899A}" srcOrd="2" destOrd="0" parTransId="{7316E052-9CAE-43B2-8A24-DFC3F6BE42DA}" sibTransId="{555E3853-9C2F-43B2-9E6D-1FF49AF3E5E4}"/>
    <dgm:cxn modelId="{CDB6F3CE-6259-4469-9A2D-31BAD7E4F1E4}" type="presOf" srcId="{3D719BC9-C851-4857-B1CF-C22F1E4473FD}" destId="{0A544CD6-12CD-49F2-A4F0-FF2925CF36B7}" srcOrd="0" destOrd="0" presId="urn:microsoft.com/office/officeart/2005/8/layout/orgChart1"/>
    <dgm:cxn modelId="{19ADA068-A65A-4120-A972-61F5FA4B6E06}" type="presOf" srcId="{20721D3D-8850-4B34-A1AC-EB21299D4BE4}" destId="{6011C855-C222-41DE-A897-B665914FDD23}" srcOrd="0" destOrd="0" presId="urn:microsoft.com/office/officeart/2005/8/layout/orgChart1"/>
    <dgm:cxn modelId="{88598C8D-54BE-4417-B6D1-50AC574F77A0}" type="presOf" srcId="{AF665A43-7CEB-4AEB-8340-C98BB959E6FC}" destId="{D298490F-F177-40EB-BC5F-CBE08F67AE7E}" srcOrd="0" destOrd="0" presId="urn:microsoft.com/office/officeart/2005/8/layout/orgChart1"/>
    <dgm:cxn modelId="{2F2CD50C-944A-4045-954D-6FAA26CA97E7}" type="presOf" srcId="{5C7E378B-E0A1-4F44-AB49-564BC3FECDB2}" destId="{DD5084CF-6B39-4FEC-932C-F1DCA54BB387}" srcOrd="0" destOrd="0" presId="urn:microsoft.com/office/officeart/2005/8/layout/orgChart1"/>
    <dgm:cxn modelId="{1F8FAFB0-045D-4C7D-A558-F7B07D4EDB07}" type="presOf" srcId="{717280CC-690E-4C9E-B7C8-68DD87296AFC}" destId="{313251A3-C5D6-4AAA-88FF-F635FF650D0C}" srcOrd="0" destOrd="0" presId="urn:microsoft.com/office/officeart/2005/8/layout/orgChart1"/>
    <dgm:cxn modelId="{C833B155-815F-4937-A648-5546102E45BA}" type="presOf" srcId="{059DF50C-F46E-4BD1-99D0-10F960A6BA1B}" destId="{D6E2642E-B513-4210-9EE5-8D6970CD4ED3}" srcOrd="1" destOrd="0" presId="urn:microsoft.com/office/officeart/2005/8/layout/orgChart1"/>
    <dgm:cxn modelId="{2B84095D-ABF0-4B34-9F45-7AD6C0ADEA1D}" type="presOf" srcId="{C7C12F67-394B-4A74-92D4-AA2CEFA83A34}" destId="{A9411849-16E6-4E1A-A4B2-5B7348CD4901}" srcOrd="0" destOrd="0" presId="urn:microsoft.com/office/officeart/2005/8/layout/orgChart1"/>
    <dgm:cxn modelId="{511A14A7-A95F-4D69-897E-44F46C9AA33E}" type="presOf" srcId="{27C9CE5E-B832-4030-8697-F4F5E48F27BB}" destId="{C6C1C460-57C3-4CE7-A8C6-329FF443A5FC}" srcOrd="0" destOrd="0" presId="urn:microsoft.com/office/officeart/2005/8/layout/orgChart1"/>
    <dgm:cxn modelId="{8DAFE534-BC46-41E5-BA53-35C013C5C394}" type="presOf" srcId="{E5EDF828-8B28-401B-8CAA-0221E498EB84}" destId="{B07617DA-1343-424F-90D5-4DF32162AECE}" srcOrd="1" destOrd="0" presId="urn:microsoft.com/office/officeart/2005/8/layout/orgChart1"/>
    <dgm:cxn modelId="{6C517EAA-DABD-4945-A60F-089802C5BD1C}" type="presOf" srcId="{7A61371D-ABB1-48DD-B2CE-440FE53E9341}" destId="{E25A859D-18FA-4B43-BE5D-95DE378C3C6D}" srcOrd="0" destOrd="0" presId="urn:microsoft.com/office/officeart/2005/8/layout/orgChart1"/>
    <dgm:cxn modelId="{00DAA865-FDD1-446F-A427-5AB81C0411F1}" type="presOf" srcId="{80B302AE-1B2F-4E06-8D46-47F866575A9B}" destId="{81A26538-6FC4-40CC-BE6B-2CFC4455CF16}" srcOrd="0" destOrd="0" presId="urn:microsoft.com/office/officeart/2005/8/layout/orgChart1"/>
    <dgm:cxn modelId="{AB0B483C-80F5-4B12-B673-DCCCB4B62C8E}" srcId="{38AA9747-A81A-4A5D-99E9-ACC6F3AE172D}" destId="{27C9CE5E-B832-4030-8697-F4F5E48F27BB}" srcOrd="0" destOrd="0" parTransId="{50C269EE-5736-4F18-B218-03706BA40B10}" sibTransId="{CD9454A0-EA6B-4662-9C5E-2D0919E9BAC6}"/>
    <dgm:cxn modelId="{7024CAF6-E65C-4800-AD97-0C9E594AD834}" srcId="{9A24AA0A-9881-43A9-A2F7-7DF31E00D817}" destId="{177165B5-F89F-4D1E-B041-3EF379633D31}" srcOrd="0" destOrd="0" parTransId="{B1549226-EB54-4F24-9D1F-6D76E6EB538C}" sibTransId="{669E8082-05CA-4083-9B42-1EC08319E894}"/>
    <dgm:cxn modelId="{AC6E1C46-BDB2-496F-9A93-337F67F1843B}" type="presOf" srcId="{B67EA5EB-209F-4AEF-9A04-8A21309AC24C}" destId="{02DEA7A2-F349-43C1-8532-6E826823C30C}" srcOrd="0" destOrd="0" presId="urn:microsoft.com/office/officeart/2005/8/layout/orgChart1"/>
    <dgm:cxn modelId="{BB3639FE-1426-4012-8135-31E9069AAB1C}" type="presOf" srcId="{B1549226-EB54-4F24-9D1F-6D76E6EB538C}" destId="{03CC2C18-5F6B-4069-AB88-FDF421F60003}" srcOrd="0" destOrd="0" presId="urn:microsoft.com/office/officeart/2005/8/layout/orgChart1"/>
    <dgm:cxn modelId="{B8F05575-5635-48CC-A89C-9DFB15AF9501}" srcId="{27C9CE5E-B832-4030-8697-F4F5E48F27BB}" destId="{A8E149BC-5ED7-4886-8288-CD02A3810A5F}" srcOrd="1" destOrd="0" parTransId="{9F8E47B5-7F66-47C3-B4D9-4F7592A4E944}" sibTransId="{95C01466-1013-4672-BC81-892CEE0E9AA0}"/>
    <dgm:cxn modelId="{FAA42B24-07E0-4BEB-8408-73F061C0A989}" srcId="{38AA9747-A81A-4A5D-99E9-ACC6F3AE172D}" destId="{059DF50C-F46E-4BD1-99D0-10F960A6BA1B}" srcOrd="1" destOrd="0" parTransId="{87ACA5C6-1FD5-4535-9D98-8BCF87F45F00}" sibTransId="{6C57E76B-1D32-4912-A8D3-48C97D38C2CF}"/>
    <dgm:cxn modelId="{5CADF5A2-819C-42A5-BE49-CAFC4E8FD05A}" type="presOf" srcId="{EC74DD57-BC67-4279-A94D-BC3EA666526E}" destId="{2D84BBFC-6B39-4210-B0BB-23BCED8581FA}" srcOrd="0" destOrd="0" presId="urn:microsoft.com/office/officeart/2005/8/layout/orgChart1"/>
    <dgm:cxn modelId="{5CEF17AC-AACC-46E9-97A3-2FFA14DE6F53}" type="presOf" srcId="{0D0205CE-1D80-4935-9B1F-68524FAE45D2}" destId="{EB1AC465-FF45-49AD-A938-4157F7D8B923}" srcOrd="0" destOrd="0" presId="urn:microsoft.com/office/officeart/2005/8/layout/orgChart1"/>
    <dgm:cxn modelId="{AD2B427D-67E4-4124-8219-9004219F3842}" type="presOf" srcId="{F8AB40ED-21E2-4568-A6CE-C9242BAF52F3}" destId="{B466CA64-27A6-49B3-B7EF-FE5C296F5749}" srcOrd="1" destOrd="0" presId="urn:microsoft.com/office/officeart/2005/8/layout/orgChart1"/>
    <dgm:cxn modelId="{3EE15D39-21BC-488D-BB3B-820E85F89847}" type="presOf" srcId="{0DFD31F9-4E0B-47D9-84E2-2527FEEBA4EB}" destId="{0001E137-5514-4C6E-966E-6434E6AC88F1}" srcOrd="1" destOrd="0" presId="urn:microsoft.com/office/officeart/2005/8/layout/orgChart1"/>
    <dgm:cxn modelId="{EA8D5968-7489-46FE-9F87-473BDF51C459}" type="presOf" srcId="{177165B5-F89F-4D1E-B041-3EF379633D31}" destId="{61AA8129-E68B-446D-8B8C-083C2F93DC95}" srcOrd="0" destOrd="0" presId="urn:microsoft.com/office/officeart/2005/8/layout/orgChart1"/>
    <dgm:cxn modelId="{443936BE-456E-4E36-9E95-D59670E33B4A}" type="presOf" srcId="{FFFC29D4-7C6E-4420-9998-23A37209289F}" destId="{A987CD84-027C-4DB8-8D5A-EA51A4B924B3}" srcOrd="0" destOrd="0" presId="urn:microsoft.com/office/officeart/2005/8/layout/orgChart1"/>
    <dgm:cxn modelId="{AEF5D6E2-AD4B-4299-8C7B-1770046DC745}" type="presOf" srcId="{7316E052-9CAE-43B2-8A24-DFC3F6BE42DA}" destId="{315E8C2E-3F16-4196-B08B-2A1DE60DA515}" srcOrd="0" destOrd="0" presId="urn:microsoft.com/office/officeart/2005/8/layout/orgChart1"/>
    <dgm:cxn modelId="{9FB8273A-14A4-4BC6-9397-A25F5A265D24}" srcId="{9A24AA0A-9881-43A9-A2F7-7DF31E00D817}" destId="{F8AB40ED-21E2-4568-A6CE-C9242BAF52F3}" srcOrd="1" destOrd="0" parTransId="{3D719BC9-C851-4857-B1CF-C22F1E4473FD}" sibTransId="{4816F494-A392-40BC-9E4E-60603E66507C}"/>
    <dgm:cxn modelId="{E9DB692B-B465-4EAD-8FE5-A40E2628FAA4}" srcId="{DDED4141-820E-4B87-A10A-071816165D42}" destId="{5C7E378B-E0A1-4F44-AB49-564BC3FECDB2}" srcOrd="1" destOrd="0" parTransId="{15243BF2-496A-4C83-9758-F9634771ED8E}" sibTransId="{D0ADCC63-B1E9-4357-B12D-3314014FD87A}"/>
    <dgm:cxn modelId="{2ACA5644-246A-4783-9873-19E37BF27FF5}" srcId="{059DF50C-F46E-4BD1-99D0-10F960A6BA1B}" destId="{5941F956-E27E-4BF9-9342-949E7BE851E5}" srcOrd="0" destOrd="0" parTransId="{717280CC-690E-4C9E-B7C8-68DD87296AFC}" sibTransId="{F1FB5828-10F5-4617-8B99-9410F95E3D80}"/>
    <dgm:cxn modelId="{21531D35-1D45-487D-B6CE-AD7EBC741C07}" type="presOf" srcId="{5941F956-E27E-4BF9-9342-949E7BE851E5}" destId="{2B331011-2955-4F54-8B3D-93BC20B00A62}" srcOrd="0" destOrd="0" presId="urn:microsoft.com/office/officeart/2005/8/layout/orgChart1"/>
    <dgm:cxn modelId="{187BFB81-897C-4189-8F0A-974747F42F49}" type="presOf" srcId="{059DF50C-F46E-4BD1-99D0-10F960A6BA1B}" destId="{61B9AD90-B18B-4A7B-AEB2-8C5B68947502}" srcOrd="0" destOrd="0" presId="urn:microsoft.com/office/officeart/2005/8/layout/orgChart1"/>
    <dgm:cxn modelId="{60012863-2B91-477F-9C94-AD8F34DF4B24}" srcId="{38AA9747-A81A-4A5D-99E9-ACC6F3AE172D}" destId="{9EE699FF-4C54-4720-810D-89335BEBCF68}" srcOrd="5" destOrd="0" parTransId="{16EE5D99-768D-4236-87F4-880203B0D2C1}" sibTransId="{71C9A74D-ABF1-46C4-A32D-9E482323A6DE}"/>
    <dgm:cxn modelId="{F5721D4E-921F-44F9-B372-10B9556FEB6C}" type="presOf" srcId="{9EE699FF-4C54-4720-810D-89335BEBCF68}" destId="{A1E72DDD-D76A-4DCB-B101-9A29EB3CE41E}" srcOrd="0" destOrd="0" presId="urn:microsoft.com/office/officeart/2005/8/layout/orgChart1"/>
    <dgm:cxn modelId="{F4A82FC9-F221-41EC-A073-42336AAC370B}" type="presOf" srcId="{A8E149BC-5ED7-4886-8288-CD02A3810A5F}" destId="{2F81F5ED-D00D-4D16-AED7-95506118A69D}" srcOrd="0" destOrd="0" presId="urn:microsoft.com/office/officeart/2005/8/layout/orgChart1"/>
    <dgm:cxn modelId="{79AEB7B9-760C-4BE7-AAB7-A41BAC255A7A}" type="presOf" srcId="{0DFD31F9-4E0B-47D9-84E2-2527FEEBA4EB}" destId="{E8E339E9-CFCD-41B6-AE1A-13C6247C1AC5}" srcOrd="0" destOrd="0" presId="urn:microsoft.com/office/officeart/2005/8/layout/orgChart1"/>
    <dgm:cxn modelId="{ADFDDAD5-5475-4BBD-B4BD-1B65128AB462}" type="presOf" srcId="{A8E149BC-5ED7-4886-8288-CD02A3810A5F}" destId="{6A601B7D-5EF5-466B-9BF4-23E1836B7FA0}" srcOrd="1" destOrd="0" presId="urn:microsoft.com/office/officeart/2005/8/layout/orgChart1"/>
    <dgm:cxn modelId="{8B4A33A5-3E0D-4153-9AC6-9C85BF4A04E4}" type="presOf" srcId="{D39F8495-64B4-4C9E-ABA4-5D1EB00E2E1A}" destId="{4122EA8B-77B7-4C42-88A6-4A21CA7C6747}" srcOrd="0" destOrd="0" presId="urn:microsoft.com/office/officeart/2005/8/layout/orgChart1"/>
    <dgm:cxn modelId="{C8830A3A-33CD-49F3-9DBC-2D780C942DC8}" type="presOf" srcId="{38AA9747-A81A-4A5D-99E9-ACC6F3AE172D}" destId="{355BE606-3F1C-42D7-851A-CE759CB72D71}" srcOrd="1" destOrd="0" presId="urn:microsoft.com/office/officeart/2005/8/layout/orgChart1"/>
    <dgm:cxn modelId="{A755EA46-5CE2-4672-94E2-248CAE64E775}" type="presOf" srcId="{9A24AA0A-9881-43A9-A2F7-7DF31E00D817}" destId="{46832EAC-85CA-4DEC-90A2-A71BF5F396AE}" srcOrd="0" destOrd="0" presId="urn:microsoft.com/office/officeart/2005/8/layout/orgChart1"/>
    <dgm:cxn modelId="{899FD2D1-1869-4BEF-8E77-A87B28CD81CC}" type="presOf" srcId="{9A24AA0A-9881-43A9-A2F7-7DF31E00D817}" destId="{D4C5770F-362E-4D2C-9321-79B99587ECC9}" srcOrd="1" destOrd="0" presId="urn:microsoft.com/office/officeart/2005/8/layout/orgChart1"/>
    <dgm:cxn modelId="{22A4100A-B2C9-4065-A274-40BCC77BF90F}" type="presOf" srcId="{38AA9747-A81A-4A5D-99E9-ACC6F3AE172D}" destId="{126CF662-DAC6-4246-B316-D588D04B6C41}" srcOrd="0" destOrd="0" presId="urn:microsoft.com/office/officeart/2005/8/layout/orgChart1"/>
    <dgm:cxn modelId="{9B93A1F3-1313-484C-AF94-D04EF512F2BA}" type="presOf" srcId="{FFFC29D4-7C6E-4420-9998-23A37209289F}" destId="{7C31229C-30A7-41ED-BF29-CF2A230A0438}" srcOrd="1" destOrd="0" presId="urn:microsoft.com/office/officeart/2005/8/layout/orgChart1"/>
    <dgm:cxn modelId="{403D5727-0A2D-4A8F-A6AC-5058E31CB8A6}" type="presOf" srcId="{05672596-0418-4B0E-BAF7-F5E5305D6816}" destId="{E9BE55D0-8DE7-44A3-B642-C2B99C3A4243}" srcOrd="0" destOrd="0" presId="urn:microsoft.com/office/officeart/2005/8/layout/orgChart1"/>
    <dgm:cxn modelId="{2B05A709-299C-463E-B718-CBAEF8F71550}" srcId="{38AA9747-A81A-4A5D-99E9-ACC6F3AE172D}" destId="{FFFC29D4-7C6E-4420-9998-23A37209289F}" srcOrd="3" destOrd="0" parTransId="{0D0205CE-1D80-4935-9B1F-68524FAE45D2}" sibTransId="{D6AEE410-9D9A-4BEB-B02F-7338C478A285}"/>
    <dgm:cxn modelId="{07373C92-A164-4994-AE2C-6DE8C460BFF7}" type="presOf" srcId="{16EE5D99-768D-4236-87F4-880203B0D2C1}" destId="{B916E8EF-542E-47C8-8D0D-F07E60C3C11C}" srcOrd="0" destOrd="0" presId="urn:microsoft.com/office/officeart/2005/8/layout/orgChart1"/>
    <dgm:cxn modelId="{A9A1D519-9876-49BC-B0D2-46CCF3F88D7F}" srcId="{FFFC29D4-7C6E-4420-9998-23A37209289F}" destId="{80B302AE-1B2F-4E06-8D46-47F866575A9B}" srcOrd="0" destOrd="0" parTransId="{20721D3D-8850-4B34-A1AC-EB21299D4BE4}" sibTransId="{0DB439E1-4936-4364-8602-BA81BD27866E}"/>
    <dgm:cxn modelId="{C1EA57F2-D91C-4EFD-BC2A-3880BA9EB98B}" type="presOf" srcId="{F8AB40ED-21E2-4568-A6CE-C9242BAF52F3}" destId="{ED2157C1-3DA4-4B2A-9BC9-1D53A23CC993}" srcOrd="0" destOrd="0" presId="urn:microsoft.com/office/officeart/2005/8/layout/orgChart1"/>
    <dgm:cxn modelId="{5CF273EF-FE92-4619-971E-6BFA4065BE31}" type="presOf" srcId="{298ABD73-E885-44AA-B8BF-4999025C2493}" destId="{B73F6576-BE99-408A-9BEB-120282982331}" srcOrd="1" destOrd="0" presId="urn:microsoft.com/office/officeart/2005/8/layout/orgChart1"/>
    <dgm:cxn modelId="{BC211C97-00E6-464B-9AFE-D6D0352299C4}" type="presOf" srcId="{27C9CE5E-B832-4030-8697-F4F5E48F27BB}" destId="{5BAAA9A6-52B4-4F71-8396-4BD53CEC66AE}" srcOrd="1" destOrd="0" presId="urn:microsoft.com/office/officeart/2005/8/layout/orgChart1"/>
    <dgm:cxn modelId="{B0790C43-36A2-43F3-B396-211F76C75126}" type="presOf" srcId="{58CBEE74-839D-4CC5-8B23-FD533693899A}" destId="{E9F9EA27-2611-4BD7-9713-A7A0318D9681}" srcOrd="1" destOrd="0" presId="urn:microsoft.com/office/officeart/2005/8/layout/orgChart1"/>
    <dgm:cxn modelId="{37CDA56B-35DD-4442-9204-87C4C42A8C93}" type="presOf" srcId="{EC74DD57-BC67-4279-A94D-BC3EA666526E}" destId="{DF4166B8-F8AD-49C2-94FF-627B6729AD8D}" srcOrd="1" destOrd="0" presId="urn:microsoft.com/office/officeart/2005/8/layout/orgChart1"/>
    <dgm:cxn modelId="{6700B77A-97A9-4386-B0B1-273BC27C4643}" type="presOf" srcId="{298ABD73-E885-44AA-B8BF-4999025C2493}" destId="{C0364F7D-BCB1-4942-940D-58C24A27AC6F}" srcOrd="0" destOrd="0" presId="urn:microsoft.com/office/officeart/2005/8/layout/orgChart1"/>
    <dgm:cxn modelId="{E2780FC3-87A0-4024-A64B-49D18D1C9105}" type="presOf" srcId="{50C269EE-5736-4F18-B218-03706BA40B10}" destId="{D7336F47-A8DE-4DF9-B178-8C8DD5C7F359}" srcOrd="0" destOrd="0" presId="urn:microsoft.com/office/officeart/2005/8/layout/orgChart1"/>
    <dgm:cxn modelId="{CFF5F9F7-1B67-480A-8CFD-C2D7AF8A68A9}" type="presOf" srcId="{0ACA198A-CE19-49B6-AD5A-B0517AC91C56}" destId="{D0B347F7-9E86-4B21-996B-9A9E660E5AC8}" srcOrd="0" destOrd="0" presId="urn:microsoft.com/office/officeart/2005/8/layout/orgChart1"/>
    <dgm:cxn modelId="{1C0E7684-7BFD-4D04-83C1-4042F32B8447}" type="presOf" srcId="{DDED4141-820E-4B87-A10A-071816165D42}" destId="{3F7F9D3A-D688-4A8C-92AD-4ED1933C4D11}" srcOrd="1" destOrd="0" presId="urn:microsoft.com/office/officeart/2005/8/layout/orgChart1"/>
    <dgm:cxn modelId="{4D99AAAF-70D4-487D-A99E-3436D5948290}" type="presParOf" srcId="{ED475C2F-E058-4931-BA2B-4393B9F20E7D}" destId="{3604049F-ECFA-471F-A525-B0E4BA48FA68}" srcOrd="0" destOrd="0" presId="urn:microsoft.com/office/officeart/2005/8/layout/orgChart1"/>
    <dgm:cxn modelId="{CA168B80-D83E-450D-BE4A-C8CFBF53C655}" type="presParOf" srcId="{3604049F-ECFA-471F-A525-B0E4BA48FA68}" destId="{3898FE9B-1BFE-4E36-ABBD-E68EC8A07AB3}" srcOrd="0" destOrd="0" presId="urn:microsoft.com/office/officeart/2005/8/layout/orgChart1"/>
    <dgm:cxn modelId="{6BB3753A-37FC-460C-BDC7-63B45AD37F51}" type="presParOf" srcId="{3898FE9B-1BFE-4E36-ABBD-E68EC8A07AB3}" destId="{126CF662-DAC6-4246-B316-D588D04B6C41}" srcOrd="0" destOrd="0" presId="urn:microsoft.com/office/officeart/2005/8/layout/orgChart1"/>
    <dgm:cxn modelId="{33809799-E44F-4EB0-9E3C-35D128797DE0}" type="presParOf" srcId="{3898FE9B-1BFE-4E36-ABBD-E68EC8A07AB3}" destId="{355BE606-3F1C-42D7-851A-CE759CB72D71}" srcOrd="1" destOrd="0" presId="urn:microsoft.com/office/officeart/2005/8/layout/orgChart1"/>
    <dgm:cxn modelId="{7753E70F-BC5B-40FB-8D2A-5DB56F2A991F}" type="presParOf" srcId="{3604049F-ECFA-471F-A525-B0E4BA48FA68}" destId="{E58F59D0-C4C8-4970-93B3-49F1E9915EB8}" srcOrd="1" destOrd="0" presId="urn:microsoft.com/office/officeart/2005/8/layout/orgChart1"/>
    <dgm:cxn modelId="{14FFE6BF-55D5-4FEF-9B9B-B1E5FB4E86AC}" type="presParOf" srcId="{E58F59D0-C4C8-4970-93B3-49F1E9915EB8}" destId="{D7336F47-A8DE-4DF9-B178-8C8DD5C7F359}" srcOrd="0" destOrd="0" presId="urn:microsoft.com/office/officeart/2005/8/layout/orgChart1"/>
    <dgm:cxn modelId="{B5BAE6E7-93EB-484D-B9B7-36BD5D5E611E}" type="presParOf" srcId="{E58F59D0-C4C8-4970-93B3-49F1E9915EB8}" destId="{7DED0848-6D6A-4411-A25A-49FF0697312A}" srcOrd="1" destOrd="0" presId="urn:microsoft.com/office/officeart/2005/8/layout/orgChart1"/>
    <dgm:cxn modelId="{836DBCE9-E649-4A7A-9FA0-89E64E985217}" type="presParOf" srcId="{7DED0848-6D6A-4411-A25A-49FF0697312A}" destId="{CD32A0EC-6424-4E62-9184-2E3C597FADB7}" srcOrd="0" destOrd="0" presId="urn:microsoft.com/office/officeart/2005/8/layout/orgChart1"/>
    <dgm:cxn modelId="{B4F98C8E-83B0-4246-8E49-91E9B8EC3423}" type="presParOf" srcId="{CD32A0EC-6424-4E62-9184-2E3C597FADB7}" destId="{C6C1C460-57C3-4CE7-A8C6-329FF443A5FC}" srcOrd="0" destOrd="0" presId="urn:microsoft.com/office/officeart/2005/8/layout/orgChart1"/>
    <dgm:cxn modelId="{4C53F75E-74A3-4F0F-AFEE-521D28AC6D59}" type="presParOf" srcId="{CD32A0EC-6424-4E62-9184-2E3C597FADB7}" destId="{5BAAA9A6-52B4-4F71-8396-4BD53CEC66AE}" srcOrd="1" destOrd="0" presId="urn:microsoft.com/office/officeart/2005/8/layout/orgChart1"/>
    <dgm:cxn modelId="{BEE536EC-B6F0-4DC0-9C0C-477C82D2CED0}" type="presParOf" srcId="{7DED0848-6D6A-4411-A25A-49FF0697312A}" destId="{2D80A450-3C73-45C3-8665-D18474E01589}" srcOrd="1" destOrd="0" presId="urn:microsoft.com/office/officeart/2005/8/layout/orgChart1"/>
    <dgm:cxn modelId="{BA6AB1CD-FA6E-4C1B-9B36-215ECAE08770}" type="presParOf" srcId="{2D80A450-3C73-45C3-8665-D18474E01589}" destId="{D298490F-F177-40EB-BC5F-CBE08F67AE7E}" srcOrd="0" destOrd="0" presId="urn:microsoft.com/office/officeart/2005/8/layout/orgChart1"/>
    <dgm:cxn modelId="{1D136480-02BB-4388-806A-C67D6734A977}" type="presParOf" srcId="{2D80A450-3C73-45C3-8665-D18474E01589}" destId="{804540DD-0296-412B-8DCB-28E198DF8328}" srcOrd="1" destOrd="0" presId="urn:microsoft.com/office/officeart/2005/8/layout/orgChart1"/>
    <dgm:cxn modelId="{E8DA09D1-FEED-4988-967C-8E4E64B198B8}" type="presParOf" srcId="{804540DD-0296-412B-8DCB-28E198DF8328}" destId="{41280AD3-311C-4E3B-AAEE-DA2C91FF3B2A}" srcOrd="0" destOrd="0" presId="urn:microsoft.com/office/officeart/2005/8/layout/orgChart1"/>
    <dgm:cxn modelId="{A533DBD1-6CEF-4DA6-95AD-80B0A618D467}" type="presParOf" srcId="{41280AD3-311C-4E3B-AAEE-DA2C91FF3B2A}" destId="{C0364F7D-BCB1-4942-940D-58C24A27AC6F}" srcOrd="0" destOrd="0" presId="urn:microsoft.com/office/officeart/2005/8/layout/orgChart1"/>
    <dgm:cxn modelId="{5ADE8D23-983B-4CA0-8FF4-1691D65DB70E}" type="presParOf" srcId="{41280AD3-311C-4E3B-AAEE-DA2C91FF3B2A}" destId="{B73F6576-BE99-408A-9BEB-120282982331}" srcOrd="1" destOrd="0" presId="urn:microsoft.com/office/officeart/2005/8/layout/orgChart1"/>
    <dgm:cxn modelId="{CA9DA893-2BB6-4552-80E0-C6E9DEB1FCAF}" type="presParOf" srcId="{804540DD-0296-412B-8DCB-28E198DF8328}" destId="{A110FC55-547C-4004-8D53-E52EE01B7ADC}" srcOrd="1" destOrd="0" presId="urn:microsoft.com/office/officeart/2005/8/layout/orgChart1"/>
    <dgm:cxn modelId="{739B4A39-812E-4BAA-906B-1A3765A49827}" type="presParOf" srcId="{804540DD-0296-412B-8DCB-28E198DF8328}" destId="{4ED756E1-44C1-4731-B5E2-583350904E0A}" srcOrd="2" destOrd="0" presId="urn:microsoft.com/office/officeart/2005/8/layout/orgChart1"/>
    <dgm:cxn modelId="{2EE2846C-EA39-4E3D-904F-B1EDFAD50B6A}" type="presParOf" srcId="{2D80A450-3C73-45C3-8665-D18474E01589}" destId="{1202D7C6-04E1-491D-8AEC-74EC6E297D64}" srcOrd="2" destOrd="0" presId="urn:microsoft.com/office/officeart/2005/8/layout/orgChart1"/>
    <dgm:cxn modelId="{8829681F-5107-4E4F-B9D9-E6FFF6032056}" type="presParOf" srcId="{2D80A450-3C73-45C3-8665-D18474E01589}" destId="{96949C9C-147F-4490-98B0-5BBE15B66137}" srcOrd="3" destOrd="0" presId="urn:microsoft.com/office/officeart/2005/8/layout/orgChart1"/>
    <dgm:cxn modelId="{3DAEC4DD-F604-498D-BA2D-12E5460787E4}" type="presParOf" srcId="{96949C9C-147F-4490-98B0-5BBE15B66137}" destId="{D960F0A8-AAC3-400F-8492-D196A4A31AB2}" srcOrd="0" destOrd="0" presId="urn:microsoft.com/office/officeart/2005/8/layout/orgChart1"/>
    <dgm:cxn modelId="{8E7BB916-8067-4DEE-BA3A-7E3197D6A861}" type="presParOf" srcId="{D960F0A8-AAC3-400F-8492-D196A4A31AB2}" destId="{2F81F5ED-D00D-4D16-AED7-95506118A69D}" srcOrd="0" destOrd="0" presId="urn:microsoft.com/office/officeart/2005/8/layout/orgChart1"/>
    <dgm:cxn modelId="{74EC450B-DB6D-46A7-9570-7776E9FE99C8}" type="presParOf" srcId="{D960F0A8-AAC3-400F-8492-D196A4A31AB2}" destId="{6A601B7D-5EF5-466B-9BF4-23E1836B7FA0}" srcOrd="1" destOrd="0" presId="urn:microsoft.com/office/officeart/2005/8/layout/orgChart1"/>
    <dgm:cxn modelId="{BED1BB18-B47B-4FBC-B0C6-0D68A6F9B4D4}" type="presParOf" srcId="{96949C9C-147F-4490-98B0-5BBE15B66137}" destId="{4CE70507-7536-49C9-990F-23E5EA64942F}" srcOrd="1" destOrd="0" presId="urn:microsoft.com/office/officeart/2005/8/layout/orgChart1"/>
    <dgm:cxn modelId="{98F1E147-D0E3-478F-9663-1B0CCEAE9290}" type="presParOf" srcId="{96949C9C-147F-4490-98B0-5BBE15B66137}" destId="{247C24C4-3116-45DA-9ECF-6E705AB93263}" srcOrd="2" destOrd="0" presId="urn:microsoft.com/office/officeart/2005/8/layout/orgChart1"/>
    <dgm:cxn modelId="{4449067D-F9B9-4540-A06E-045F068221BB}" type="presParOf" srcId="{7DED0848-6D6A-4411-A25A-49FF0697312A}" destId="{011A2F2C-0AF9-4AE6-ADD6-55A0C192F7C5}" srcOrd="2" destOrd="0" presId="urn:microsoft.com/office/officeart/2005/8/layout/orgChart1"/>
    <dgm:cxn modelId="{92E7BCC2-78FE-4002-8F0F-7EC4B3EC7FAF}" type="presParOf" srcId="{E58F59D0-C4C8-4970-93B3-49F1E9915EB8}" destId="{0115D2EC-E499-4668-B223-7830D31EC5CE}" srcOrd="2" destOrd="0" presId="urn:microsoft.com/office/officeart/2005/8/layout/orgChart1"/>
    <dgm:cxn modelId="{9655F774-49F5-4DDC-85F9-FD7E55F08A2A}" type="presParOf" srcId="{E58F59D0-C4C8-4970-93B3-49F1E9915EB8}" destId="{A566C3FB-BD6B-4F2F-9A0D-9FA6663091CA}" srcOrd="3" destOrd="0" presId="urn:microsoft.com/office/officeart/2005/8/layout/orgChart1"/>
    <dgm:cxn modelId="{9A91B247-6341-4D3C-BE4A-BE0EBB6D9492}" type="presParOf" srcId="{A566C3FB-BD6B-4F2F-9A0D-9FA6663091CA}" destId="{A579BA83-C4BD-4EBA-BF08-9A3220038211}" srcOrd="0" destOrd="0" presId="urn:microsoft.com/office/officeart/2005/8/layout/orgChart1"/>
    <dgm:cxn modelId="{ADCBAA3F-5C2C-49CF-AF9D-5331F8F351F4}" type="presParOf" srcId="{A579BA83-C4BD-4EBA-BF08-9A3220038211}" destId="{61B9AD90-B18B-4A7B-AEB2-8C5B68947502}" srcOrd="0" destOrd="0" presId="urn:microsoft.com/office/officeart/2005/8/layout/orgChart1"/>
    <dgm:cxn modelId="{A338ADFA-6E0D-451D-8BF2-A2CAEEF54892}" type="presParOf" srcId="{A579BA83-C4BD-4EBA-BF08-9A3220038211}" destId="{D6E2642E-B513-4210-9EE5-8D6970CD4ED3}" srcOrd="1" destOrd="0" presId="urn:microsoft.com/office/officeart/2005/8/layout/orgChart1"/>
    <dgm:cxn modelId="{1D34C113-7DC3-49A1-84B1-DBCB660CB778}" type="presParOf" srcId="{A566C3FB-BD6B-4F2F-9A0D-9FA6663091CA}" destId="{5445266B-D780-43AF-BCC2-F3F6FAEBB505}" srcOrd="1" destOrd="0" presId="urn:microsoft.com/office/officeart/2005/8/layout/orgChart1"/>
    <dgm:cxn modelId="{8E4D57C0-A566-49CF-BA55-42F9CC8EE74F}" type="presParOf" srcId="{5445266B-D780-43AF-BCC2-F3F6FAEBB505}" destId="{313251A3-C5D6-4AAA-88FF-F635FF650D0C}" srcOrd="0" destOrd="0" presId="urn:microsoft.com/office/officeart/2005/8/layout/orgChart1"/>
    <dgm:cxn modelId="{579A9D68-2172-451B-B354-7D2DAA0BAA1C}" type="presParOf" srcId="{5445266B-D780-43AF-BCC2-F3F6FAEBB505}" destId="{CC2F3B6B-79C5-44DF-86B9-2A97BBDF766D}" srcOrd="1" destOrd="0" presId="urn:microsoft.com/office/officeart/2005/8/layout/orgChart1"/>
    <dgm:cxn modelId="{6B7E201D-E9C0-4180-9EA0-F5924B5B10B2}" type="presParOf" srcId="{CC2F3B6B-79C5-44DF-86B9-2A97BBDF766D}" destId="{680E0E20-FC9D-49B2-9407-6880DD8E08B7}" srcOrd="0" destOrd="0" presId="urn:microsoft.com/office/officeart/2005/8/layout/orgChart1"/>
    <dgm:cxn modelId="{13F4BA14-2824-41C9-9981-64BC0E6D003C}" type="presParOf" srcId="{680E0E20-FC9D-49B2-9407-6880DD8E08B7}" destId="{2B331011-2955-4F54-8B3D-93BC20B00A62}" srcOrd="0" destOrd="0" presId="urn:microsoft.com/office/officeart/2005/8/layout/orgChart1"/>
    <dgm:cxn modelId="{47189789-A924-4280-96D8-5C6FB6E7A295}" type="presParOf" srcId="{680E0E20-FC9D-49B2-9407-6880DD8E08B7}" destId="{93CF219B-3CDD-4ABC-87AD-65E3B3F6C830}" srcOrd="1" destOrd="0" presId="urn:microsoft.com/office/officeart/2005/8/layout/orgChart1"/>
    <dgm:cxn modelId="{0D60D826-B592-4087-9FB8-6461DE465E0F}" type="presParOf" srcId="{CC2F3B6B-79C5-44DF-86B9-2A97BBDF766D}" destId="{FA22CFA5-5384-4E64-A27B-4D285AE957B1}" srcOrd="1" destOrd="0" presId="urn:microsoft.com/office/officeart/2005/8/layout/orgChart1"/>
    <dgm:cxn modelId="{69ABD63C-AD7C-4DEC-BCB2-9D454FB41083}" type="presParOf" srcId="{CC2F3B6B-79C5-44DF-86B9-2A97BBDF766D}" destId="{A2E21D82-5806-4FCE-A931-8CF83F9DB044}" srcOrd="2" destOrd="0" presId="urn:microsoft.com/office/officeart/2005/8/layout/orgChart1"/>
    <dgm:cxn modelId="{E2A9FACC-4091-41EA-B6A4-F6DEE4999CC9}" type="presParOf" srcId="{A566C3FB-BD6B-4F2F-9A0D-9FA6663091CA}" destId="{EDBA1218-BD47-49DA-9C26-F00201E23E4A}" srcOrd="2" destOrd="0" presId="urn:microsoft.com/office/officeart/2005/8/layout/orgChart1"/>
    <dgm:cxn modelId="{9E7D3C8D-484F-4009-8FE9-43B45F885354}" type="presParOf" srcId="{E58F59D0-C4C8-4970-93B3-49F1E9915EB8}" destId="{02DEA7A2-F349-43C1-8532-6E826823C30C}" srcOrd="4" destOrd="0" presId="urn:microsoft.com/office/officeart/2005/8/layout/orgChart1"/>
    <dgm:cxn modelId="{5D3A54E3-4ACA-4E7F-8C15-840CCCC13EE4}" type="presParOf" srcId="{E58F59D0-C4C8-4970-93B3-49F1E9915EB8}" destId="{E95CEACC-C20D-49C8-949C-B662CFFB6281}" srcOrd="5" destOrd="0" presId="urn:microsoft.com/office/officeart/2005/8/layout/orgChart1"/>
    <dgm:cxn modelId="{D36EEE9B-1832-4B80-8AAA-51CE283CAF45}" type="presParOf" srcId="{E95CEACC-C20D-49C8-949C-B662CFFB6281}" destId="{CFDA3037-838B-4AC6-A1CE-E42CCE8F1DA0}" srcOrd="0" destOrd="0" presId="urn:microsoft.com/office/officeart/2005/8/layout/orgChart1"/>
    <dgm:cxn modelId="{90A70566-F98A-4069-9F0C-61D5864013F1}" type="presParOf" srcId="{CFDA3037-838B-4AC6-A1CE-E42CCE8F1DA0}" destId="{B77AF494-F79C-4B77-9931-0E51396EF117}" srcOrd="0" destOrd="0" presId="urn:microsoft.com/office/officeart/2005/8/layout/orgChart1"/>
    <dgm:cxn modelId="{E5371BDE-2759-4AA5-87CB-947E11C7D5C0}" type="presParOf" srcId="{CFDA3037-838B-4AC6-A1CE-E42CCE8F1DA0}" destId="{3F7F9D3A-D688-4A8C-92AD-4ED1933C4D11}" srcOrd="1" destOrd="0" presId="urn:microsoft.com/office/officeart/2005/8/layout/orgChart1"/>
    <dgm:cxn modelId="{BF653D00-E945-49B8-8203-EA1FC610DB12}" type="presParOf" srcId="{E95CEACC-C20D-49C8-949C-B662CFFB6281}" destId="{09A389FE-9139-458D-9DB3-C8E8856F18C9}" srcOrd="1" destOrd="0" presId="urn:microsoft.com/office/officeart/2005/8/layout/orgChart1"/>
    <dgm:cxn modelId="{8D2770BD-2DB7-41D1-AF90-85008E265FE7}" type="presParOf" srcId="{09A389FE-9139-458D-9DB3-C8E8856F18C9}" destId="{A9411849-16E6-4E1A-A4B2-5B7348CD4901}" srcOrd="0" destOrd="0" presId="urn:microsoft.com/office/officeart/2005/8/layout/orgChart1"/>
    <dgm:cxn modelId="{0E694EF3-0CC2-4272-B0CD-CEEDC8D9C0DF}" type="presParOf" srcId="{09A389FE-9139-458D-9DB3-C8E8856F18C9}" destId="{73CF5E12-E411-4B92-8238-2891556430FD}" srcOrd="1" destOrd="0" presId="urn:microsoft.com/office/officeart/2005/8/layout/orgChart1"/>
    <dgm:cxn modelId="{23283FC7-5058-4975-9947-E1A13D4562CC}" type="presParOf" srcId="{73CF5E12-E411-4B92-8238-2891556430FD}" destId="{194D16A3-D09F-4BC5-A3D9-E334DD2551C9}" srcOrd="0" destOrd="0" presId="urn:microsoft.com/office/officeart/2005/8/layout/orgChart1"/>
    <dgm:cxn modelId="{6D04719E-131F-4EFB-96B9-496B20582F3A}" type="presParOf" srcId="{194D16A3-D09F-4BC5-A3D9-E334DD2551C9}" destId="{E8E339E9-CFCD-41B6-AE1A-13C6247C1AC5}" srcOrd="0" destOrd="0" presId="urn:microsoft.com/office/officeart/2005/8/layout/orgChart1"/>
    <dgm:cxn modelId="{E0A346D8-6B05-43F0-9BA2-EDD392E32CBE}" type="presParOf" srcId="{194D16A3-D09F-4BC5-A3D9-E334DD2551C9}" destId="{0001E137-5514-4C6E-966E-6434E6AC88F1}" srcOrd="1" destOrd="0" presId="urn:microsoft.com/office/officeart/2005/8/layout/orgChart1"/>
    <dgm:cxn modelId="{675EB16A-2C33-4754-BB90-4419D744AEF2}" type="presParOf" srcId="{73CF5E12-E411-4B92-8238-2891556430FD}" destId="{73D2D40B-3243-4C78-AA42-F94303957A99}" srcOrd="1" destOrd="0" presId="urn:microsoft.com/office/officeart/2005/8/layout/orgChart1"/>
    <dgm:cxn modelId="{69260631-5B73-4CA9-ACA1-D0ADA9807F82}" type="presParOf" srcId="{73CF5E12-E411-4B92-8238-2891556430FD}" destId="{37E3D0B0-9734-4D8F-8850-8046F1121A87}" srcOrd="2" destOrd="0" presId="urn:microsoft.com/office/officeart/2005/8/layout/orgChart1"/>
    <dgm:cxn modelId="{E2A4F9A5-827D-4989-8D37-B25EB52308D6}" type="presParOf" srcId="{09A389FE-9139-458D-9DB3-C8E8856F18C9}" destId="{3D574F16-E80C-4A2A-8363-3700847F19ED}" srcOrd="2" destOrd="0" presId="urn:microsoft.com/office/officeart/2005/8/layout/orgChart1"/>
    <dgm:cxn modelId="{1C033A5C-29A1-4F68-90E2-84592D274AC8}" type="presParOf" srcId="{09A389FE-9139-458D-9DB3-C8E8856F18C9}" destId="{45880A22-2A66-49BA-80AD-60F388475843}" srcOrd="3" destOrd="0" presId="urn:microsoft.com/office/officeart/2005/8/layout/orgChart1"/>
    <dgm:cxn modelId="{2AEE3D00-F393-4DF2-9462-E8685BD9663F}" type="presParOf" srcId="{45880A22-2A66-49BA-80AD-60F388475843}" destId="{95026E55-E76F-460C-BB01-07D469F96C0C}" srcOrd="0" destOrd="0" presId="urn:microsoft.com/office/officeart/2005/8/layout/orgChart1"/>
    <dgm:cxn modelId="{9711C844-C353-4EED-B224-65CC576414F7}" type="presParOf" srcId="{95026E55-E76F-460C-BB01-07D469F96C0C}" destId="{DD5084CF-6B39-4FEC-932C-F1DCA54BB387}" srcOrd="0" destOrd="0" presId="urn:microsoft.com/office/officeart/2005/8/layout/orgChart1"/>
    <dgm:cxn modelId="{E78C423F-7E06-40E7-8BC7-4728854D5216}" type="presParOf" srcId="{95026E55-E76F-460C-BB01-07D469F96C0C}" destId="{E8814E94-2FA5-44EE-8367-C6EA573ACB49}" srcOrd="1" destOrd="0" presId="urn:microsoft.com/office/officeart/2005/8/layout/orgChart1"/>
    <dgm:cxn modelId="{307CC487-325A-468D-8D0F-743D21E3C76F}" type="presParOf" srcId="{45880A22-2A66-49BA-80AD-60F388475843}" destId="{3243AFDA-CE1E-4CEA-91F9-ACDBEA04B9B7}" srcOrd="1" destOrd="0" presId="urn:microsoft.com/office/officeart/2005/8/layout/orgChart1"/>
    <dgm:cxn modelId="{C8E85C56-B35D-489C-B23B-61A1DB7E3998}" type="presParOf" srcId="{45880A22-2A66-49BA-80AD-60F388475843}" destId="{EABE98CE-D128-4E59-B171-B9CF114F3C0C}" srcOrd="2" destOrd="0" presId="urn:microsoft.com/office/officeart/2005/8/layout/orgChart1"/>
    <dgm:cxn modelId="{9F4FABBB-7BCF-436D-971E-BAEEAA38B94B}" type="presParOf" srcId="{E95CEACC-C20D-49C8-949C-B662CFFB6281}" destId="{2602D44A-8602-4554-82D3-627F979796F1}" srcOrd="2" destOrd="0" presId="urn:microsoft.com/office/officeart/2005/8/layout/orgChart1"/>
    <dgm:cxn modelId="{F81C24C3-53AF-4187-89DD-F351063D9935}" type="presParOf" srcId="{E58F59D0-C4C8-4970-93B3-49F1E9915EB8}" destId="{EB1AC465-FF45-49AD-A938-4157F7D8B923}" srcOrd="6" destOrd="0" presId="urn:microsoft.com/office/officeart/2005/8/layout/orgChart1"/>
    <dgm:cxn modelId="{C06A5663-6252-46FF-9298-AFC2705022A6}" type="presParOf" srcId="{E58F59D0-C4C8-4970-93B3-49F1E9915EB8}" destId="{597967DE-A4FA-4396-BD8F-46DE923DA2E7}" srcOrd="7" destOrd="0" presId="urn:microsoft.com/office/officeart/2005/8/layout/orgChart1"/>
    <dgm:cxn modelId="{BDBB9503-8854-49A9-8052-AF98AD2D191C}" type="presParOf" srcId="{597967DE-A4FA-4396-BD8F-46DE923DA2E7}" destId="{2126A0B3-4E25-4A40-B62B-BC7C0301D661}" srcOrd="0" destOrd="0" presId="urn:microsoft.com/office/officeart/2005/8/layout/orgChart1"/>
    <dgm:cxn modelId="{2C17F843-60D3-4CFF-9358-E4F55844912F}" type="presParOf" srcId="{2126A0B3-4E25-4A40-B62B-BC7C0301D661}" destId="{A987CD84-027C-4DB8-8D5A-EA51A4B924B3}" srcOrd="0" destOrd="0" presId="urn:microsoft.com/office/officeart/2005/8/layout/orgChart1"/>
    <dgm:cxn modelId="{ABD68D2E-8B2B-46CC-979C-3B93E4610548}" type="presParOf" srcId="{2126A0B3-4E25-4A40-B62B-BC7C0301D661}" destId="{7C31229C-30A7-41ED-BF29-CF2A230A0438}" srcOrd="1" destOrd="0" presId="urn:microsoft.com/office/officeart/2005/8/layout/orgChart1"/>
    <dgm:cxn modelId="{3619D500-2AC0-41D0-9E40-33FACA0C6783}" type="presParOf" srcId="{597967DE-A4FA-4396-BD8F-46DE923DA2E7}" destId="{793CA669-9019-4092-B97B-B0600DBA05B4}" srcOrd="1" destOrd="0" presId="urn:microsoft.com/office/officeart/2005/8/layout/orgChart1"/>
    <dgm:cxn modelId="{18E286D9-0502-4D45-BCE4-023D255D1FE1}" type="presParOf" srcId="{793CA669-9019-4092-B97B-B0600DBA05B4}" destId="{6011C855-C222-41DE-A897-B665914FDD23}" srcOrd="0" destOrd="0" presId="urn:microsoft.com/office/officeart/2005/8/layout/orgChart1"/>
    <dgm:cxn modelId="{76EF1141-445C-4306-BB82-AD5F1ED4808E}" type="presParOf" srcId="{793CA669-9019-4092-B97B-B0600DBA05B4}" destId="{7F03D50C-F983-49E3-91CE-AEC9CEEC8C56}" srcOrd="1" destOrd="0" presId="urn:microsoft.com/office/officeart/2005/8/layout/orgChart1"/>
    <dgm:cxn modelId="{F9080A4F-D235-47FD-9FE3-7987BD927F07}" type="presParOf" srcId="{7F03D50C-F983-49E3-91CE-AEC9CEEC8C56}" destId="{14012236-F367-4BDF-A1A9-576402D00A9A}" srcOrd="0" destOrd="0" presId="urn:microsoft.com/office/officeart/2005/8/layout/orgChart1"/>
    <dgm:cxn modelId="{625AAFBB-3C1F-4CCB-9EEE-CCA73DB6B262}" type="presParOf" srcId="{14012236-F367-4BDF-A1A9-576402D00A9A}" destId="{81A26538-6FC4-40CC-BE6B-2CFC4455CF16}" srcOrd="0" destOrd="0" presId="urn:microsoft.com/office/officeart/2005/8/layout/orgChart1"/>
    <dgm:cxn modelId="{EEC6B3AC-1112-4127-9A70-A7C103A6539C}" type="presParOf" srcId="{14012236-F367-4BDF-A1A9-576402D00A9A}" destId="{26D5E72A-8CF2-493B-A3EE-E22EF493CEF3}" srcOrd="1" destOrd="0" presId="urn:microsoft.com/office/officeart/2005/8/layout/orgChart1"/>
    <dgm:cxn modelId="{05A33D41-100C-426F-8AF9-E8609EB12383}" type="presParOf" srcId="{7F03D50C-F983-49E3-91CE-AEC9CEEC8C56}" destId="{F99E997C-5FA6-4BB7-AC0A-615B136091B9}" srcOrd="1" destOrd="0" presId="urn:microsoft.com/office/officeart/2005/8/layout/orgChart1"/>
    <dgm:cxn modelId="{849D7A07-320E-4D15-9B19-14EBE70E56BD}" type="presParOf" srcId="{7F03D50C-F983-49E3-91CE-AEC9CEEC8C56}" destId="{02E3EC20-139A-46E2-B7D9-82F4982C95DD}" srcOrd="2" destOrd="0" presId="urn:microsoft.com/office/officeart/2005/8/layout/orgChart1"/>
    <dgm:cxn modelId="{076F1E14-C2D1-4665-AF53-741F7A66EE02}" type="presParOf" srcId="{793CA669-9019-4092-B97B-B0600DBA05B4}" destId="{34CC7E47-9CAB-4E39-A6F6-B0749C7EA032}" srcOrd="2" destOrd="0" presId="urn:microsoft.com/office/officeart/2005/8/layout/orgChart1"/>
    <dgm:cxn modelId="{E94AF3B5-1F31-4D8B-B0EF-8AA40D3604F3}" type="presParOf" srcId="{793CA669-9019-4092-B97B-B0600DBA05B4}" destId="{E302DBA3-63A0-411C-9FB1-368780E18641}" srcOrd="3" destOrd="0" presId="urn:microsoft.com/office/officeart/2005/8/layout/orgChart1"/>
    <dgm:cxn modelId="{DFA5CC0C-A619-4075-A0E7-4CC7D46F3BA6}" type="presParOf" srcId="{E302DBA3-63A0-411C-9FB1-368780E18641}" destId="{D915ED1C-C572-4216-B8C0-CB7594916D0E}" srcOrd="0" destOrd="0" presId="urn:microsoft.com/office/officeart/2005/8/layout/orgChart1"/>
    <dgm:cxn modelId="{5218F378-6418-4ADE-A61B-8C37936A7A25}" type="presParOf" srcId="{D915ED1C-C572-4216-B8C0-CB7594916D0E}" destId="{E25A859D-18FA-4B43-BE5D-95DE378C3C6D}" srcOrd="0" destOrd="0" presId="urn:microsoft.com/office/officeart/2005/8/layout/orgChart1"/>
    <dgm:cxn modelId="{8AAD24E1-9C79-4842-99DF-7F7DFF61048A}" type="presParOf" srcId="{D915ED1C-C572-4216-B8C0-CB7594916D0E}" destId="{4CE6E67D-6512-4AD8-ACF6-A9D5013C20F1}" srcOrd="1" destOrd="0" presId="urn:microsoft.com/office/officeart/2005/8/layout/orgChart1"/>
    <dgm:cxn modelId="{24296315-71BF-4E81-B2C4-54A69E0AA276}" type="presParOf" srcId="{E302DBA3-63A0-411C-9FB1-368780E18641}" destId="{A5196874-534C-4153-9E0E-12A1276F0B80}" srcOrd="1" destOrd="0" presId="urn:microsoft.com/office/officeart/2005/8/layout/orgChart1"/>
    <dgm:cxn modelId="{1275BCEA-00BF-44A9-A5F9-D269B9DFE91E}" type="presParOf" srcId="{E302DBA3-63A0-411C-9FB1-368780E18641}" destId="{12BF9E42-EE8B-406F-977F-623540FCDF41}" srcOrd="2" destOrd="0" presId="urn:microsoft.com/office/officeart/2005/8/layout/orgChart1"/>
    <dgm:cxn modelId="{54892955-8F80-4462-8B92-F90FFF8DE2CA}" type="presParOf" srcId="{597967DE-A4FA-4396-BD8F-46DE923DA2E7}" destId="{D91F6B92-822D-4CE3-9544-F37E201BD51E}" srcOrd="2" destOrd="0" presId="urn:microsoft.com/office/officeart/2005/8/layout/orgChart1"/>
    <dgm:cxn modelId="{F354A06C-258F-4E87-812F-817110F20325}" type="presParOf" srcId="{E58F59D0-C4C8-4970-93B3-49F1E9915EB8}" destId="{D0B347F7-9E86-4B21-996B-9A9E660E5AC8}" srcOrd="8" destOrd="0" presId="urn:microsoft.com/office/officeart/2005/8/layout/orgChart1"/>
    <dgm:cxn modelId="{4C950D29-7F20-4645-B770-2F2E0B8EB133}" type="presParOf" srcId="{E58F59D0-C4C8-4970-93B3-49F1E9915EB8}" destId="{17582FBE-773D-499A-A15C-A5D94A936872}" srcOrd="9" destOrd="0" presId="urn:microsoft.com/office/officeart/2005/8/layout/orgChart1"/>
    <dgm:cxn modelId="{E6681D45-AB57-4DBA-BA33-E7B865BC78FD}" type="presParOf" srcId="{17582FBE-773D-499A-A15C-A5D94A936872}" destId="{978DF2BC-2A00-4398-92C1-6E82CCF2E97E}" srcOrd="0" destOrd="0" presId="urn:microsoft.com/office/officeart/2005/8/layout/orgChart1"/>
    <dgm:cxn modelId="{570302ED-2B0B-4EF0-B0AE-1C9757C0D37D}" type="presParOf" srcId="{978DF2BC-2A00-4398-92C1-6E82CCF2E97E}" destId="{46832EAC-85CA-4DEC-90A2-A71BF5F396AE}" srcOrd="0" destOrd="0" presId="urn:microsoft.com/office/officeart/2005/8/layout/orgChart1"/>
    <dgm:cxn modelId="{F8EDBE49-33F6-4B1B-853D-E935656E56EB}" type="presParOf" srcId="{978DF2BC-2A00-4398-92C1-6E82CCF2E97E}" destId="{D4C5770F-362E-4D2C-9321-79B99587ECC9}" srcOrd="1" destOrd="0" presId="urn:microsoft.com/office/officeart/2005/8/layout/orgChart1"/>
    <dgm:cxn modelId="{6BB1426F-916B-41FE-9858-B78417242A71}" type="presParOf" srcId="{17582FBE-773D-499A-A15C-A5D94A936872}" destId="{30670CC7-2E0A-43E6-9B57-EE85E8B4A7B4}" srcOrd="1" destOrd="0" presId="urn:microsoft.com/office/officeart/2005/8/layout/orgChart1"/>
    <dgm:cxn modelId="{721C7CB0-F4E9-48BC-B4B2-50578F878221}" type="presParOf" srcId="{30670CC7-2E0A-43E6-9B57-EE85E8B4A7B4}" destId="{03CC2C18-5F6B-4069-AB88-FDF421F60003}" srcOrd="0" destOrd="0" presId="urn:microsoft.com/office/officeart/2005/8/layout/orgChart1"/>
    <dgm:cxn modelId="{77EAEAF6-66BA-43B5-BCA3-D94A3C207002}" type="presParOf" srcId="{30670CC7-2E0A-43E6-9B57-EE85E8B4A7B4}" destId="{D8920BFC-A167-408A-AD1E-EDFE04FB0D92}" srcOrd="1" destOrd="0" presId="urn:microsoft.com/office/officeart/2005/8/layout/orgChart1"/>
    <dgm:cxn modelId="{E702786A-A2D2-4D96-9F94-802955780FE2}" type="presParOf" srcId="{D8920BFC-A167-408A-AD1E-EDFE04FB0D92}" destId="{A1A2B4D6-8C7A-4224-A3A2-9F942B62D02A}" srcOrd="0" destOrd="0" presId="urn:microsoft.com/office/officeart/2005/8/layout/orgChart1"/>
    <dgm:cxn modelId="{0672C60D-713C-4F83-A8E6-0B45CA8BB2F1}" type="presParOf" srcId="{A1A2B4D6-8C7A-4224-A3A2-9F942B62D02A}" destId="{61AA8129-E68B-446D-8B8C-083C2F93DC95}" srcOrd="0" destOrd="0" presId="urn:microsoft.com/office/officeart/2005/8/layout/orgChart1"/>
    <dgm:cxn modelId="{8A5B3EDF-F023-4613-BF33-DA8CDC858F06}" type="presParOf" srcId="{A1A2B4D6-8C7A-4224-A3A2-9F942B62D02A}" destId="{D8506C4D-4141-412F-91A1-0CE189A90136}" srcOrd="1" destOrd="0" presId="urn:microsoft.com/office/officeart/2005/8/layout/orgChart1"/>
    <dgm:cxn modelId="{8E6A8640-EC58-4D72-858B-B08FA69E0C81}" type="presParOf" srcId="{D8920BFC-A167-408A-AD1E-EDFE04FB0D92}" destId="{46CEC22C-A956-4B23-B955-260FB8A677EE}" srcOrd="1" destOrd="0" presId="urn:microsoft.com/office/officeart/2005/8/layout/orgChart1"/>
    <dgm:cxn modelId="{586A5710-0ECD-407B-A219-41128E2CA66A}" type="presParOf" srcId="{D8920BFC-A167-408A-AD1E-EDFE04FB0D92}" destId="{9ED30506-3A07-4B77-A351-334E9C225104}" srcOrd="2" destOrd="0" presId="urn:microsoft.com/office/officeart/2005/8/layout/orgChart1"/>
    <dgm:cxn modelId="{202E299D-B65C-4329-91F2-380B1CEB0E9D}" type="presParOf" srcId="{30670CC7-2E0A-43E6-9B57-EE85E8B4A7B4}" destId="{0A544CD6-12CD-49F2-A4F0-FF2925CF36B7}" srcOrd="2" destOrd="0" presId="urn:microsoft.com/office/officeart/2005/8/layout/orgChart1"/>
    <dgm:cxn modelId="{E1A5F9C3-B724-4920-B023-7CEB156D0132}" type="presParOf" srcId="{30670CC7-2E0A-43E6-9B57-EE85E8B4A7B4}" destId="{AF34047B-8431-4264-A263-4B3A53EEAD97}" srcOrd="3" destOrd="0" presId="urn:microsoft.com/office/officeart/2005/8/layout/orgChart1"/>
    <dgm:cxn modelId="{F9C7F910-DF7B-4291-8E3C-9E51D2684CFE}" type="presParOf" srcId="{AF34047B-8431-4264-A263-4B3A53EEAD97}" destId="{B316B0F2-57A2-4B4D-9D66-4A697B10CF8B}" srcOrd="0" destOrd="0" presId="urn:microsoft.com/office/officeart/2005/8/layout/orgChart1"/>
    <dgm:cxn modelId="{EB3DAC09-8245-4953-BA61-606CBCECEC7D}" type="presParOf" srcId="{B316B0F2-57A2-4B4D-9D66-4A697B10CF8B}" destId="{ED2157C1-3DA4-4B2A-9BC9-1D53A23CC993}" srcOrd="0" destOrd="0" presId="urn:microsoft.com/office/officeart/2005/8/layout/orgChart1"/>
    <dgm:cxn modelId="{06991D9E-8870-4307-8E95-5B9F63437C55}" type="presParOf" srcId="{B316B0F2-57A2-4B4D-9D66-4A697B10CF8B}" destId="{B466CA64-27A6-49B3-B7EF-FE5C296F5749}" srcOrd="1" destOrd="0" presId="urn:microsoft.com/office/officeart/2005/8/layout/orgChart1"/>
    <dgm:cxn modelId="{B3A581E4-F393-4BC9-91A9-C96D29182C74}" type="presParOf" srcId="{AF34047B-8431-4264-A263-4B3A53EEAD97}" destId="{9346C598-9CA3-4496-A46C-877E9567D405}" srcOrd="1" destOrd="0" presId="urn:microsoft.com/office/officeart/2005/8/layout/orgChart1"/>
    <dgm:cxn modelId="{7D94A27F-4304-4513-B52D-04A5DBC7084F}" type="presParOf" srcId="{AF34047B-8431-4264-A263-4B3A53EEAD97}" destId="{7E4E3ED9-1A3D-468A-B73B-722279E67995}" srcOrd="2" destOrd="0" presId="urn:microsoft.com/office/officeart/2005/8/layout/orgChart1"/>
    <dgm:cxn modelId="{136C4370-7F29-4CED-8CEF-5BA6D897808F}" type="presParOf" srcId="{17582FBE-773D-499A-A15C-A5D94A936872}" destId="{B87366C4-D85E-46C7-96D2-5D1FA8DD119C}" srcOrd="2" destOrd="0" presId="urn:microsoft.com/office/officeart/2005/8/layout/orgChart1"/>
    <dgm:cxn modelId="{F0E9D149-6888-4728-BDA4-B3FC21110A4F}" type="presParOf" srcId="{E58F59D0-C4C8-4970-93B3-49F1E9915EB8}" destId="{B916E8EF-542E-47C8-8D0D-F07E60C3C11C}" srcOrd="10" destOrd="0" presId="urn:microsoft.com/office/officeart/2005/8/layout/orgChart1"/>
    <dgm:cxn modelId="{DAED1CE3-43F0-44A5-815B-AE7BAC862FDF}" type="presParOf" srcId="{E58F59D0-C4C8-4970-93B3-49F1E9915EB8}" destId="{D7C4D9E9-D66C-40E9-B93D-D0709FC6EA53}" srcOrd="11" destOrd="0" presId="urn:microsoft.com/office/officeart/2005/8/layout/orgChart1"/>
    <dgm:cxn modelId="{4F3F3133-B56D-446E-8488-7C637467444C}" type="presParOf" srcId="{D7C4D9E9-D66C-40E9-B93D-D0709FC6EA53}" destId="{7C9A65CC-28B0-44C1-914E-E5AC1C6ADF32}" srcOrd="0" destOrd="0" presId="urn:microsoft.com/office/officeart/2005/8/layout/orgChart1"/>
    <dgm:cxn modelId="{6488021F-6D8F-4255-BF14-937DD21758D0}" type="presParOf" srcId="{7C9A65CC-28B0-44C1-914E-E5AC1C6ADF32}" destId="{A1E72DDD-D76A-4DCB-B101-9A29EB3CE41E}" srcOrd="0" destOrd="0" presId="urn:microsoft.com/office/officeart/2005/8/layout/orgChart1"/>
    <dgm:cxn modelId="{00CBFE7D-07E7-4643-930C-74D4C023A1A0}" type="presParOf" srcId="{7C9A65CC-28B0-44C1-914E-E5AC1C6ADF32}" destId="{D6608B99-165F-4571-8771-D4524BFE0670}" srcOrd="1" destOrd="0" presId="urn:microsoft.com/office/officeart/2005/8/layout/orgChart1"/>
    <dgm:cxn modelId="{F90B33CC-2A0D-4D9D-8CCD-9F3B3C3A5650}" type="presParOf" srcId="{D7C4D9E9-D66C-40E9-B93D-D0709FC6EA53}" destId="{722D2BB1-B08C-43D3-9724-1A5018E95C44}" srcOrd="1" destOrd="0" presId="urn:microsoft.com/office/officeart/2005/8/layout/orgChart1"/>
    <dgm:cxn modelId="{2B481F91-E059-4168-864E-9BECACB23B88}" type="presParOf" srcId="{722D2BB1-B08C-43D3-9724-1A5018E95C44}" destId="{E9BE55D0-8DE7-44A3-B642-C2B99C3A4243}" srcOrd="0" destOrd="0" presId="urn:microsoft.com/office/officeart/2005/8/layout/orgChart1"/>
    <dgm:cxn modelId="{457EEADD-0495-4F71-A31F-7AE32FA3971D}" type="presParOf" srcId="{722D2BB1-B08C-43D3-9724-1A5018E95C44}" destId="{1F1A499A-0AAE-4703-99F9-835F76F65D2D}" srcOrd="1" destOrd="0" presId="urn:microsoft.com/office/officeart/2005/8/layout/orgChart1"/>
    <dgm:cxn modelId="{BB713531-25CC-44A9-BF3A-BB1B8969B16E}" type="presParOf" srcId="{1F1A499A-0AAE-4703-99F9-835F76F65D2D}" destId="{76FAA347-BD4D-4675-9B8A-2A3CCF117F5C}" srcOrd="0" destOrd="0" presId="urn:microsoft.com/office/officeart/2005/8/layout/orgChart1"/>
    <dgm:cxn modelId="{0512CB89-3753-4D8B-8841-9F520D5E15FA}" type="presParOf" srcId="{76FAA347-BD4D-4675-9B8A-2A3CCF117F5C}" destId="{2D84BBFC-6B39-4210-B0BB-23BCED8581FA}" srcOrd="0" destOrd="0" presId="urn:microsoft.com/office/officeart/2005/8/layout/orgChart1"/>
    <dgm:cxn modelId="{7E57980F-B999-44AB-BF36-A86C30279B96}" type="presParOf" srcId="{76FAA347-BD4D-4675-9B8A-2A3CCF117F5C}" destId="{DF4166B8-F8AD-49C2-94FF-627B6729AD8D}" srcOrd="1" destOrd="0" presId="urn:microsoft.com/office/officeart/2005/8/layout/orgChart1"/>
    <dgm:cxn modelId="{48E75311-065E-4C66-B7C1-1CC8AAA9F34B}" type="presParOf" srcId="{1F1A499A-0AAE-4703-99F9-835F76F65D2D}" destId="{9DC6FDB7-8AD8-48A3-A656-7812CE68E40F}" srcOrd="1" destOrd="0" presId="urn:microsoft.com/office/officeart/2005/8/layout/orgChart1"/>
    <dgm:cxn modelId="{74DD9C14-E663-4BE6-BBA8-7E9E4AE41030}" type="presParOf" srcId="{1F1A499A-0AAE-4703-99F9-835F76F65D2D}" destId="{14EDAED0-7C64-4429-BEED-E3F3B3317D3D}" srcOrd="2" destOrd="0" presId="urn:microsoft.com/office/officeart/2005/8/layout/orgChart1"/>
    <dgm:cxn modelId="{DEDF715B-A772-4821-8F54-1D674B983479}" type="presParOf" srcId="{722D2BB1-B08C-43D3-9724-1A5018E95C44}" destId="{4122EA8B-77B7-4C42-88A6-4A21CA7C6747}" srcOrd="2" destOrd="0" presId="urn:microsoft.com/office/officeart/2005/8/layout/orgChart1"/>
    <dgm:cxn modelId="{302D4EA3-FF24-4044-80C9-965B335A55D1}" type="presParOf" srcId="{722D2BB1-B08C-43D3-9724-1A5018E95C44}" destId="{BB1D6A05-113C-4656-9265-78EFDED19584}" srcOrd="3" destOrd="0" presId="urn:microsoft.com/office/officeart/2005/8/layout/orgChart1"/>
    <dgm:cxn modelId="{734E06DA-8F48-4204-A3C8-2D5D704B0808}" type="presParOf" srcId="{BB1D6A05-113C-4656-9265-78EFDED19584}" destId="{7293D34B-1A08-4765-A200-3DA0CE649C9B}" srcOrd="0" destOrd="0" presId="urn:microsoft.com/office/officeart/2005/8/layout/orgChart1"/>
    <dgm:cxn modelId="{50CB7505-7D45-447D-9EDD-6E6127679CC8}" type="presParOf" srcId="{7293D34B-1A08-4765-A200-3DA0CE649C9B}" destId="{79ED7764-1E1F-40C2-9BDE-B1E7E22B8767}" srcOrd="0" destOrd="0" presId="urn:microsoft.com/office/officeart/2005/8/layout/orgChart1"/>
    <dgm:cxn modelId="{44C9142F-9DE5-4EC9-9D80-0F23FC953CA0}" type="presParOf" srcId="{7293D34B-1A08-4765-A200-3DA0CE649C9B}" destId="{B07617DA-1343-424F-90D5-4DF32162AECE}" srcOrd="1" destOrd="0" presId="urn:microsoft.com/office/officeart/2005/8/layout/orgChart1"/>
    <dgm:cxn modelId="{CE035D26-B6D8-485F-8632-A1972C9E811C}" type="presParOf" srcId="{BB1D6A05-113C-4656-9265-78EFDED19584}" destId="{96F0FB40-93E1-4EF6-9028-10CB2440C7FE}" srcOrd="1" destOrd="0" presId="urn:microsoft.com/office/officeart/2005/8/layout/orgChart1"/>
    <dgm:cxn modelId="{9D653F87-9DF4-4125-8029-7B18D9183B7D}" type="presParOf" srcId="{BB1D6A05-113C-4656-9265-78EFDED19584}" destId="{2372FED4-B81D-410E-BFD7-715589CA483F}" srcOrd="2" destOrd="0" presId="urn:microsoft.com/office/officeart/2005/8/layout/orgChart1"/>
    <dgm:cxn modelId="{68B10C89-3262-4A76-B69E-09A34A41E0E3}" type="presParOf" srcId="{722D2BB1-B08C-43D3-9724-1A5018E95C44}" destId="{315E8C2E-3F16-4196-B08B-2A1DE60DA515}" srcOrd="4" destOrd="0" presId="urn:microsoft.com/office/officeart/2005/8/layout/orgChart1"/>
    <dgm:cxn modelId="{14EEF78F-46D4-437C-8DDC-B0BB5AA21FC6}" type="presParOf" srcId="{722D2BB1-B08C-43D3-9724-1A5018E95C44}" destId="{C52DCA5C-1295-4705-8BA6-5936E88BDDBD}" srcOrd="5" destOrd="0" presId="urn:microsoft.com/office/officeart/2005/8/layout/orgChart1"/>
    <dgm:cxn modelId="{077338E9-C7BF-44F7-813F-A9DC3F4E9691}" type="presParOf" srcId="{C52DCA5C-1295-4705-8BA6-5936E88BDDBD}" destId="{B0B5365D-5418-4349-B257-B5BCDFB1B003}" srcOrd="0" destOrd="0" presId="urn:microsoft.com/office/officeart/2005/8/layout/orgChart1"/>
    <dgm:cxn modelId="{66AA9024-132E-4AC7-95C7-F390847FCBB7}" type="presParOf" srcId="{B0B5365D-5418-4349-B257-B5BCDFB1B003}" destId="{5E2F3883-FFF1-4A50-B692-46BCE4DC4032}" srcOrd="0" destOrd="0" presId="urn:microsoft.com/office/officeart/2005/8/layout/orgChart1"/>
    <dgm:cxn modelId="{1E53B834-75BA-47F4-814E-63B6AC55D4B9}" type="presParOf" srcId="{B0B5365D-5418-4349-B257-B5BCDFB1B003}" destId="{E9F9EA27-2611-4BD7-9713-A7A0318D9681}" srcOrd="1" destOrd="0" presId="urn:microsoft.com/office/officeart/2005/8/layout/orgChart1"/>
    <dgm:cxn modelId="{FB868069-2C82-4E52-A935-380044C23DA7}" type="presParOf" srcId="{C52DCA5C-1295-4705-8BA6-5936E88BDDBD}" destId="{B3A9709E-8680-44E7-A217-EDE9D3B9344B}" srcOrd="1" destOrd="0" presId="urn:microsoft.com/office/officeart/2005/8/layout/orgChart1"/>
    <dgm:cxn modelId="{992AA56F-AE0E-45AC-80D3-6DBC9449B808}" type="presParOf" srcId="{C52DCA5C-1295-4705-8BA6-5936E88BDDBD}" destId="{F00D918F-2D2E-4A6B-A004-FD71652D5F7A}" srcOrd="2" destOrd="0" presId="urn:microsoft.com/office/officeart/2005/8/layout/orgChart1"/>
    <dgm:cxn modelId="{C9A204CA-B362-4F30-8134-5B6BD89B14A9}" type="presParOf" srcId="{D7C4D9E9-D66C-40E9-B93D-D0709FC6EA53}" destId="{19F81B2E-2346-4422-A2B8-55007AB1C696}" srcOrd="2" destOrd="0" presId="urn:microsoft.com/office/officeart/2005/8/layout/orgChart1"/>
    <dgm:cxn modelId="{2948EBB5-E8D6-4009-916A-661D7D49493D}" type="presParOf" srcId="{3604049F-ECFA-471F-A525-B0E4BA48FA68}" destId="{BF7D0F0B-B665-4182-9222-5B22FE788A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5E8C2E-3F16-4196-B08B-2A1DE60DA515}">
      <dsp:nvSpPr>
        <dsp:cNvPr id="0" name=""/>
        <dsp:cNvSpPr/>
      </dsp:nvSpPr>
      <dsp:spPr>
        <a:xfrm>
          <a:off x="6659111" y="1587681"/>
          <a:ext cx="205606" cy="16264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6403"/>
              </a:lnTo>
              <a:lnTo>
                <a:pt x="205606" y="162640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22EA8B-77B7-4C42-88A6-4A21CA7C6747}">
      <dsp:nvSpPr>
        <dsp:cNvPr id="0" name=""/>
        <dsp:cNvSpPr/>
      </dsp:nvSpPr>
      <dsp:spPr>
        <a:xfrm>
          <a:off x="6659111" y="1587681"/>
          <a:ext cx="205606" cy="10121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2176"/>
              </a:lnTo>
              <a:lnTo>
                <a:pt x="205606" y="101217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BE55D0-8DE7-44A3-B642-C2B99C3A4243}">
      <dsp:nvSpPr>
        <dsp:cNvPr id="0" name=""/>
        <dsp:cNvSpPr/>
      </dsp:nvSpPr>
      <dsp:spPr>
        <a:xfrm>
          <a:off x="6659111" y="1587681"/>
          <a:ext cx="205606" cy="3979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949"/>
              </a:lnTo>
              <a:lnTo>
                <a:pt x="205606" y="39794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16E8EF-542E-47C8-8D0D-F07E60C3C11C}">
      <dsp:nvSpPr>
        <dsp:cNvPr id="0" name=""/>
        <dsp:cNvSpPr/>
      </dsp:nvSpPr>
      <dsp:spPr>
        <a:xfrm>
          <a:off x="3948170" y="973454"/>
          <a:ext cx="3259225" cy="181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0836"/>
              </a:lnTo>
              <a:lnTo>
                <a:pt x="3259225" y="90836"/>
              </a:lnTo>
              <a:lnTo>
                <a:pt x="3259225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544CD6-12CD-49F2-A4F0-FF2925CF36B7}">
      <dsp:nvSpPr>
        <dsp:cNvPr id="0" name=""/>
        <dsp:cNvSpPr/>
      </dsp:nvSpPr>
      <dsp:spPr>
        <a:xfrm>
          <a:off x="5220440" y="1587681"/>
          <a:ext cx="186654" cy="10121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2176"/>
              </a:lnTo>
              <a:lnTo>
                <a:pt x="186654" y="101217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CC2C18-5F6B-4069-AB88-FDF421F60003}">
      <dsp:nvSpPr>
        <dsp:cNvPr id="0" name=""/>
        <dsp:cNvSpPr/>
      </dsp:nvSpPr>
      <dsp:spPr>
        <a:xfrm>
          <a:off x="5220440" y="1587681"/>
          <a:ext cx="186654" cy="3979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949"/>
              </a:lnTo>
              <a:lnTo>
                <a:pt x="186654" y="39794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B347F7-9E86-4B21-996B-9A9E660E5AC8}">
      <dsp:nvSpPr>
        <dsp:cNvPr id="0" name=""/>
        <dsp:cNvSpPr/>
      </dsp:nvSpPr>
      <dsp:spPr>
        <a:xfrm>
          <a:off x="3948170" y="973454"/>
          <a:ext cx="1770015" cy="181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0836"/>
              </a:lnTo>
              <a:lnTo>
                <a:pt x="1770015" y="90836"/>
              </a:lnTo>
              <a:lnTo>
                <a:pt x="1770015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CC7E47-9CAB-4E39-A6F6-B0749C7EA032}">
      <dsp:nvSpPr>
        <dsp:cNvPr id="0" name=""/>
        <dsp:cNvSpPr/>
      </dsp:nvSpPr>
      <dsp:spPr>
        <a:xfrm>
          <a:off x="3829442" y="1587681"/>
          <a:ext cx="180814" cy="10121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2176"/>
              </a:lnTo>
              <a:lnTo>
                <a:pt x="180814" y="101217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11C855-C222-41DE-A897-B665914FDD23}">
      <dsp:nvSpPr>
        <dsp:cNvPr id="0" name=""/>
        <dsp:cNvSpPr/>
      </dsp:nvSpPr>
      <dsp:spPr>
        <a:xfrm>
          <a:off x="3829442" y="1587681"/>
          <a:ext cx="180814" cy="3979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949"/>
              </a:lnTo>
              <a:lnTo>
                <a:pt x="180814" y="39794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1AC465-FF45-49AD-A938-4157F7D8B923}">
      <dsp:nvSpPr>
        <dsp:cNvPr id="0" name=""/>
        <dsp:cNvSpPr/>
      </dsp:nvSpPr>
      <dsp:spPr>
        <a:xfrm>
          <a:off x="3948170" y="973454"/>
          <a:ext cx="363444" cy="181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0836"/>
              </a:lnTo>
              <a:lnTo>
                <a:pt x="363444" y="90836"/>
              </a:lnTo>
              <a:lnTo>
                <a:pt x="363444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574F16-E80C-4A2A-8363-3700847F19ED}">
      <dsp:nvSpPr>
        <dsp:cNvPr id="0" name=""/>
        <dsp:cNvSpPr/>
      </dsp:nvSpPr>
      <dsp:spPr>
        <a:xfrm>
          <a:off x="2748628" y="1587681"/>
          <a:ext cx="129766" cy="10121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2176"/>
              </a:lnTo>
              <a:lnTo>
                <a:pt x="129766" y="101217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411849-16E6-4E1A-A4B2-5B7348CD4901}">
      <dsp:nvSpPr>
        <dsp:cNvPr id="0" name=""/>
        <dsp:cNvSpPr/>
      </dsp:nvSpPr>
      <dsp:spPr>
        <a:xfrm>
          <a:off x="2748628" y="1587681"/>
          <a:ext cx="129766" cy="3979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949"/>
              </a:lnTo>
              <a:lnTo>
                <a:pt x="129766" y="39794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EA7A2-F349-43C1-8532-6E826823C30C}">
      <dsp:nvSpPr>
        <dsp:cNvPr id="0" name=""/>
        <dsp:cNvSpPr/>
      </dsp:nvSpPr>
      <dsp:spPr>
        <a:xfrm>
          <a:off x="3094672" y="973454"/>
          <a:ext cx="853498" cy="181672"/>
        </a:xfrm>
        <a:custGeom>
          <a:avLst/>
          <a:gdLst/>
          <a:ahLst/>
          <a:cxnLst/>
          <a:rect l="0" t="0" r="0" b="0"/>
          <a:pathLst>
            <a:path>
              <a:moveTo>
                <a:pt x="853498" y="0"/>
              </a:moveTo>
              <a:lnTo>
                <a:pt x="853498" y="90836"/>
              </a:lnTo>
              <a:lnTo>
                <a:pt x="0" y="90836"/>
              </a:lnTo>
              <a:lnTo>
                <a:pt x="0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251A3-C5D6-4AAA-88FF-F635FF650D0C}">
      <dsp:nvSpPr>
        <dsp:cNvPr id="0" name=""/>
        <dsp:cNvSpPr/>
      </dsp:nvSpPr>
      <dsp:spPr>
        <a:xfrm>
          <a:off x="1512158" y="1587681"/>
          <a:ext cx="161381" cy="467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7738"/>
              </a:lnTo>
              <a:lnTo>
                <a:pt x="161381" y="46773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15D2EC-E499-4668-B223-7830D31EC5CE}">
      <dsp:nvSpPr>
        <dsp:cNvPr id="0" name=""/>
        <dsp:cNvSpPr/>
      </dsp:nvSpPr>
      <dsp:spPr>
        <a:xfrm>
          <a:off x="1942508" y="973454"/>
          <a:ext cx="2005662" cy="181672"/>
        </a:xfrm>
        <a:custGeom>
          <a:avLst/>
          <a:gdLst/>
          <a:ahLst/>
          <a:cxnLst/>
          <a:rect l="0" t="0" r="0" b="0"/>
          <a:pathLst>
            <a:path>
              <a:moveTo>
                <a:pt x="2005662" y="0"/>
              </a:moveTo>
              <a:lnTo>
                <a:pt x="2005662" y="90836"/>
              </a:lnTo>
              <a:lnTo>
                <a:pt x="0" y="90836"/>
              </a:lnTo>
              <a:lnTo>
                <a:pt x="0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2D7C6-04E1-491D-8AEC-74EC6E297D64}">
      <dsp:nvSpPr>
        <dsp:cNvPr id="0" name=""/>
        <dsp:cNvSpPr/>
      </dsp:nvSpPr>
      <dsp:spPr>
        <a:xfrm>
          <a:off x="125519" y="1587681"/>
          <a:ext cx="182896" cy="10121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2176"/>
              </a:lnTo>
              <a:lnTo>
                <a:pt x="182896" y="101217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98490F-F177-40EB-BC5F-CBE08F67AE7E}">
      <dsp:nvSpPr>
        <dsp:cNvPr id="0" name=""/>
        <dsp:cNvSpPr/>
      </dsp:nvSpPr>
      <dsp:spPr>
        <a:xfrm>
          <a:off x="125519" y="1587681"/>
          <a:ext cx="182896" cy="3979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949"/>
              </a:lnTo>
              <a:lnTo>
                <a:pt x="182896" y="39794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336F47-A8DE-4DF9-B178-8C8DD5C7F359}">
      <dsp:nvSpPr>
        <dsp:cNvPr id="0" name=""/>
        <dsp:cNvSpPr/>
      </dsp:nvSpPr>
      <dsp:spPr>
        <a:xfrm>
          <a:off x="613243" y="973454"/>
          <a:ext cx="3334927" cy="181672"/>
        </a:xfrm>
        <a:custGeom>
          <a:avLst/>
          <a:gdLst/>
          <a:ahLst/>
          <a:cxnLst/>
          <a:rect l="0" t="0" r="0" b="0"/>
          <a:pathLst>
            <a:path>
              <a:moveTo>
                <a:pt x="3334927" y="0"/>
              </a:moveTo>
              <a:lnTo>
                <a:pt x="3334927" y="90836"/>
              </a:lnTo>
              <a:lnTo>
                <a:pt x="0" y="90836"/>
              </a:lnTo>
              <a:lnTo>
                <a:pt x="0" y="18167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6CF662-DAC6-4246-B316-D588D04B6C41}">
      <dsp:nvSpPr>
        <dsp:cNvPr id="0" name=""/>
        <dsp:cNvSpPr/>
      </dsp:nvSpPr>
      <dsp:spPr>
        <a:xfrm>
          <a:off x="3271305" y="540900"/>
          <a:ext cx="1353729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Home</a:t>
          </a:r>
        </a:p>
      </dsp:txBody>
      <dsp:txXfrm>
        <a:off x="3271305" y="540900"/>
        <a:ext cx="1353729" cy="432554"/>
      </dsp:txXfrm>
    </dsp:sp>
    <dsp:sp modelId="{C6C1C460-57C3-4CE7-A8C6-329FF443A5FC}">
      <dsp:nvSpPr>
        <dsp:cNvPr id="0" name=""/>
        <dsp:cNvSpPr/>
      </dsp:nvSpPr>
      <dsp:spPr>
        <a:xfrm>
          <a:off x="3588" y="1155127"/>
          <a:ext cx="1219309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>
              <a:latin typeface="Times New Roman" panose="02020603050405020304" pitchFamily="18" charset="0"/>
              <a:cs typeface="Times New Roman" panose="02020603050405020304" pitchFamily="18" charset="0"/>
            </a:rPr>
            <a:t>Chat Client</a:t>
          </a:r>
        </a:p>
      </dsp:txBody>
      <dsp:txXfrm>
        <a:off x="3588" y="1155127"/>
        <a:ext cx="1219309" cy="432554"/>
      </dsp:txXfrm>
    </dsp:sp>
    <dsp:sp modelId="{C0364F7D-BCB1-4942-940D-58C24A27AC6F}">
      <dsp:nvSpPr>
        <dsp:cNvPr id="0" name=""/>
        <dsp:cNvSpPr/>
      </dsp:nvSpPr>
      <dsp:spPr>
        <a:xfrm>
          <a:off x="308416" y="1769353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Mở Form chat</a:t>
          </a:r>
        </a:p>
      </dsp:txBody>
      <dsp:txXfrm>
        <a:off x="308416" y="1769353"/>
        <a:ext cx="865108" cy="432554"/>
      </dsp:txXfrm>
    </dsp:sp>
    <dsp:sp modelId="{2F81F5ED-D00D-4D16-AED7-95506118A69D}">
      <dsp:nvSpPr>
        <dsp:cNvPr id="0" name=""/>
        <dsp:cNvSpPr/>
      </dsp:nvSpPr>
      <dsp:spPr>
        <a:xfrm>
          <a:off x="308416" y="2383580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Hiển thị tin nhắn</a:t>
          </a:r>
        </a:p>
      </dsp:txBody>
      <dsp:txXfrm>
        <a:off x="308416" y="2383580"/>
        <a:ext cx="865108" cy="432554"/>
      </dsp:txXfrm>
    </dsp:sp>
    <dsp:sp modelId="{61B9AD90-B18B-4A7B-AEB2-8C5B68947502}">
      <dsp:nvSpPr>
        <dsp:cNvPr id="0" name=""/>
        <dsp:cNvSpPr/>
      </dsp:nvSpPr>
      <dsp:spPr>
        <a:xfrm>
          <a:off x="1404570" y="1155127"/>
          <a:ext cx="1075874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Gởi</a:t>
          </a:r>
          <a:r>
            <a:rPr lang="en-US" sz="12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thông</a:t>
          </a:r>
          <a:r>
            <a:rPr lang="en-US" sz="12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điệp</a:t>
          </a:r>
          <a:endParaRPr lang="en-US" sz="12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04570" y="1155127"/>
        <a:ext cx="1075874" cy="432554"/>
      </dsp:txXfrm>
    </dsp:sp>
    <dsp:sp modelId="{2B331011-2955-4F54-8B3D-93BC20B00A62}">
      <dsp:nvSpPr>
        <dsp:cNvPr id="0" name=""/>
        <dsp:cNvSpPr/>
      </dsp:nvSpPr>
      <dsp:spPr>
        <a:xfrm>
          <a:off x="1673539" y="1769353"/>
          <a:ext cx="865108" cy="57213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>
              <a:latin typeface="Times New Roman" panose="02020603050405020304" pitchFamily="18" charset="0"/>
              <a:cs typeface="Times New Roman" panose="02020603050405020304" pitchFamily="18" charset="0"/>
            </a:rPr>
            <a:t>Hiển thị bảng thông điệp</a:t>
          </a:r>
        </a:p>
      </dsp:txBody>
      <dsp:txXfrm>
        <a:off x="1673539" y="1769353"/>
        <a:ext cx="865108" cy="572130"/>
      </dsp:txXfrm>
    </dsp:sp>
    <dsp:sp modelId="{B77AF494-F79C-4B77-9931-0E51396EF117}">
      <dsp:nvSpPr>
        <dsp:cNvPr id="0" name=""/>
        <dsp:cNvSpPr/>
      </dsp:nvSpPr>
      <dsp:spPr>
        <a:xfrm>
          <a:off x="2662118" y="1155127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Truyền</a:t>
          </a:r>
          <a:r>
            <a:rPr lang="en-US" sz="12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2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tập</a:t>
          </a:r>
          <a:r>
            <a:rPr lang="en-US" sz="12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tin</a:t>
          </a:r>
        </a:p>
      </dsp:txBody>
      <dsp:txXfrm>
        <a:off x="2662118" y="1155127"/>
        <a:ext cx="865108" cy="432554"/>
      </dsp:txXfrm>
    </dsp:sp>
    <dsp:sp modelId="{E8E339E9-CFCD-41B6-AE1A-13C6247C1AC5}">
      <dsp:nvSpPr>
        <dsp:cNvPr id="0" name=""/>
        <dsp:cNvSpPr/>
      </dsp:nvSpPr>
      <dsp:spPr>
        <a:xfrm>
          <a:off x="2878395" y="1769353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Gửi file</a:t>
          </a:r>
        </a:p>
      </dsp:txBody>
      <dsp:txXfrm>
        <a:off x="2878395" y="1769353"/>
        <a:ext cx="865108" cy="432554"/>
      </dsp:txXfrm>
    </dsp:sp>
    <dsp:sp modelId="{DD5084CF-6B39-4FEC-932C-F1DCA54BB387}">
      <dsp:nvSpPr>
        <dsp:cNvPr id="0" name=""/>
        <dsp:cNvSpPr/>
      </dsp:nvSpPr>
      <dsp:spPr>
        <a:xfrm>
          <a:off x="2878395" y="2383580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Chọn vị trí lưu</a:t>
          </a:r>
        </a:p>
      </dsp:txBody>
      <dsp:txXfrm>
        <a:off x="2878395" y="2383580"/>
        <a:ext cx="865108" cy="432554"/>
      </dsp:txXfrm>
    </dsp:sp>
    <dsp:sp modelId="{A987CD84-027C-4DB8-8D5A-EA51A4B924B3}">
      <dsp:nvSpPr>
        <dsp:cNvPr id="0" name=""/>
        <dsp:cNvSpPr/>
      </dsp:nvSpPr>
      <dsp:spPr>
        <a:xfrm>
          <a:off x="3708898" y="1155127"/>
          <a:ext cx="1205433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>
              <a:latin typeface="Times New Roman" panose="02020603050405020304" pitchFamily="18" charset="0"/>
              <a:cs typeface="Times New Roman" panose="02020603050405020304" pitchFamily="18" charset="0"/>
            </a:rPr>
            <a:t>Chụp hình</a:t>
          </a:r>
        </a:p>
      </dsp:txBody>
      <dsp:txXfrm>
        <a:off x="3708898" y="1155127"/>
        <a:ext cx="1205433" cy="432554"/>
      </dsp:txXfrm>
    </dsp:sp>
    <dsp:sp modelId="{81A26538-6FC4-40CC-BE6B-2CFC4455CF16}">
      <dsp:nvSpPr>
        <dsp:cNvPr id="0" name=""/>
        <dsp:cNvSpPr/>
      </dsp:nvSpPr>
      <dsp:spPr>
        <a:xfrm>
          <a:off x="4010257" y="1769353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Chụp hình</a:t>
          </a:r>
        </a:p>
      </dsp:txBody>
      <dsp:txXfrm>
        <a:off x="4010257" y="1769353"/>
        <a:ext cx="865108" cy="432554"/>
      </dsp:txXfrm>
    </dsp:sp>
    <dsp:sp modelId="{E25A859D-18FA-4B43-BE5D-95DE378C3C6D}">
      <dsp:nvSpPr>
        <dsp:cNvPr id="0" name=""/>
        <dsp:cNvSpPr/>
      </dsp:nvSpPr>
      <dsp:spPr>
        <a:xfrm>
          <a:off x="4010257" y="2383580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Lưu</a:t>
          </a:r>
          <a:r>
            <a:rPr lang="en-US" sz="13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3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ảnh</a:t>
          </a:r>
          <a:endParaRPr lang="en-US" sz="1300" b="0" i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10257" y="2383580"/>
        <a:ext cx="865108" cy="432554"/>
      </dsp:txXfrm>
    </dsp:sp>
    <dsp:sp modelId="{46832EAC-85CA-4DEC-90A2-A71BF5F396AE}">
      <dsp:nvSpPr>
        <dsp:cNvPr id="0" name=""/>
        <dsp:cNvSpPr/>
      </dsp:nvSpPr>
      <dsp:spPr>
        <a:xfrm>
          <a:off x="5096004" y="1155127"/>
          <a:ext cx="1244362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>
              <a:latin typeface="Times New Roman" panose="02020603050405020304" pitchFamily="18" charset="0"/>
              <a:cs typeface="Times New Roman" panose="02020603050405020304" pitchFamily="18" charset="0"/>
            </a:rPr>
            <a:t>Điều khiển</a:t>
          </a:r>
        </a:p>
      </dsp:txBody>
      <dsp:txXfrm>
        <a:off x="5096004" y="1155127"/>
        <a:ext cx="1244362" cy="432554"/>
      </dsp:txXfrm>
    </dsp:sp>
    <dsp:sp modelId="{61AA8129-E68B-446D-8B8C-083C2F93DC95}">
      <dsp:nvSpPr>
        <dsp:cNvPr id="0" name=""/>
        <dsp:cNvSpPr/>
      </dsp:nvSpPr>
      <dsp:spPr>
        <a:xfrm>
          <a:off x="5407095" y="1769353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Mở màn hình client</a:t>
          </a:r>
        </a:p>
      </dsp:txBody>
      <dsp:txXfrm>
        <a:off x="5407095" y="1769353"/>
        <a:ext cx="865108" cy="432554"/>
      </dsp:txXfrm>
    </dsp:sp>
    <dsp:sp modelId="{ED2157C1-3DA4-4B2A-9BC9-1D53A23CC993}">
      <dsp:nvSpPr>
        <dsp:cNvPr id="0" name=""/>
        <dsp:cNvSpPr/>
      </dsp:nvSpPr>
      <dsp:spPr>
        <a:xfrm>
          <a:off x="5407095" y="2383580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Điều khiển</a:t>
          </a:r>
        </a:p>
      </dsp:txBody>
      <dsp:txXfrm>
        <a:off x="5407095" y="2383580"/>
        <a:ext cx="865108" cy="432554"/>
      </dsp:txXfrm>
    </dsp:sp>
    <dsp:sp modelId="{A1E72DDD-D76A-4DCB-B101-9A29EB3CE41E}">
      <dsp:nvSpPr>
        <dsp:cNvPr id="0" name=""/>
        <dsp:cNvSpPr/>
      </dsp:nvSpPr>
      <dsp:spPr>
        <a:xfrm>
          <a:off x="6522040" y="1155127"/>
          <a:ext cx="1370711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>
              <a:latin typeface="Times New Roman" panose="02020603050405020304" pitchFamily="18" charset="0"/>
              <a:cs typeface="Times New Roman" panose="02020603050405020304" pitchFamily="18" charset="0"/>
            </a:rPr>
            <a:t>Khác</a:t>
          </a:r>
        </a:p>
      </dsp:txBody>
      <dsp:txXfrm>
        <a:off x="6522040" y="1155127"/>
        <a:ext cx="1370711" cy="432554"/>
      </dsp:txXfrm>
    </dsp:sp>
    <dsp:sp modelId="{2D84BBFC-6B39-4210-B0BB-23BCED8581FA}">
      <dsp:nvSpPr>
        <dsp:cNvPr id="0" name=""/>
        <dsp:cNvSpPr/>
      </dsp:nvSpPr>
      <dsp:spPr>
        <a:xfrm>
          <a:off x="6864718" y="1769353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Theo dõi client</a:t>
          </a:r>
        </a:p>
      </dsp:txBody>
      <dsp:txXfrm>
        <a:off x="6864718" y="1769353"/>
        <a:ext cx="865108" cy="432554"/>
      </dsp:txXfrm>
    </dsp:sp>
    <dsp:sp modelId="{79ED7764-1E1F-40C2-9BDE-B1E7E22B8767}">
      <dsp:nvSpPr>
        <dsp:cNvPr id="0" name=""/>
        <dsp:cNvSpPr/>
      </dsp:nvSpPr>
      <dsp:spPr>
        <a:xfrm>
          <a:off x="6864718" y="2383580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Gởi lệnh shell</a:t>
          </a:r>
        </a:p>
      </dsp:txBody>
      <dsp:txXfrm>
        <a:off x="6864718" y="2383580"/>
        <a:ext cx="865108" cy="432554"/>
      </dsp:txXfrm>
    </dsp:sp>
    <dsp:sp modelId="{5E2F3883-FFF1-4A50-B692-46BCE4DC4032}">
      <dsp:nvSpPr>
        <dsp:cNvPr id="0" name=""/>
        <dsp:cNvSpPr/>
      </dsp:nvSpPr>
      <dsp:spPr>
        <a:xfrm>
          <a:off x="6864718" y="2997807"/>
          <a:ext cx="865108" cy="43255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Xem lịch sử</a:t>
          </a:r>
        </a:p>
      </dsp:txBody>
      <dsp:txXfrm>
        <a:off x="6864718" y="2997807"/>
        <a:ext cx="865108" cy="4325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Công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nghệ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thông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tin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ngày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càng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phát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triển</a:t>
            </a:r>
            <a:endParaRPr lang="en-US" sz="1100" dirty="0" smtClean="0"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Quản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lý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mạng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internet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nội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bộ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là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dịch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vụ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đóng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vai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trò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quan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trọng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trong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các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công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ty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hiện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nay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Giám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sát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các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máy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tính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trong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mạng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LAN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của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công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ty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Đang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là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nhu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cầu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tất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yếu</a:t>
            </a:r>
            <a:endParaRPr lang="en-US" sz="1100" dirty="0" smtClean="0"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Nâng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cao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hiệu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quả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công</a:t>
            </a:r>
            <a:r>
              <a:rPr lang="en-US" sz="1100" dirty="0" smtClean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 smtClean="0">
                <a:latin typeface="Fira Sans"/>
                <a:ea typeface="Fira Sans"/>
                <a:cs typeface="Fira Sans"/>
                <a:sym typeface="Fira Sans"/>
              </a:rPr>
              <a:t>việc</a:t>
            </a:r>
            <a:endParaRPr lang="en-US" sz="1100" dirty="0" smtClean="0"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dirty="0" smtClean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446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94a06c92dc_0_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94a06c92dc_0_1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92a1ad2113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92a1ad2113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Hoàn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thiện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chương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quản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lí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Giao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diện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thiết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kế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đẹp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mắt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đơn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dễ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Người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dung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đã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quản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máy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client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khá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đầy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đủ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chức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đáp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ưng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cầu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cần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thiết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chương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quản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lí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hiểu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sâu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về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ngôn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ngữ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java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đáp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nhiều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nữa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cầu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người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phát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triển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ưu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hệ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thống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hiểu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thêm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ngôn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ngữ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phần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mềm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nâng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giao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diện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đẹp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mắt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thân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thiện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…</a:t>
            </a:r>
          </a:p>
          <a:p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Xây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dựng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lớn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nhiều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chức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…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197881" y="869375"/>
            <a:ext cx="5484547" cy="3866517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656304" y="371499"/>
            <a:ext cx="8170606" cy="75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3600" dirty="0"/>
              <a:t>Network </a:t>
            </a:r>
            <a:r>
              <a:rPr lang="en-US" sz="3600" dirty="0" smtClean="0"/>
              <a:t>programming </a:t>
            </a:r>
            <a:r>
              <a:rPr lang="en" sz="3600" dirty="0" smtClean="0"/>
              <a:t>Project Report</a:t>
            </a:r>
            <a:endParaRPr sz="3600" dirty="0">
              <a:solidFill>
                <a:srgbClr val="00002A"/>
              </a:solidFill>
              <a:highlight>
                <a:srgbClr val="FFFFFF"/>
              </a:highlight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1082360" y="1207202"/>
            <a:ext cx="7204611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400" dirty="0">
                <a:solidFill>
                  <a:schemeClr val="tx1"/>
                </a:solidFill>
                <a:latin typeface="Fira Sans"/>
                <a:ea typeface="Fira Sans"/>
                <a:cs typeface="Fira Sans"/>
                <a:sym typeface="Fira Sans"/>
              </a:rPr>
              <a:t>Building a LAN Monitoring Program According to Client - Server Model</a:t>
            </a:r>
            <a:endParaRPr sz="2400" dirty="0">
              <a:solidFill>
                <a:schemeClr val="tx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6919" y="3442990"/>
            <a:ext cx="31443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Members: Đinh Hữu Đức</a:t>
            </a:r>
          </a:p>
          <a:p>
            <a:r>
              <a:rPr lang="en-US" dirty="0" smtClean="0"/>
              <a:t>Mentors: </a:t>
            </a:r>
            <a:r>
              <a:rPr lang="en-US" dirty="0" err="1" smtClean="0"/>
              <a:t>ThS.Nguyễn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Cẩm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Sequence Diagram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857" y="1085850"/>
            <a:ext cx="6364586" cy="38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4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800" dirty="0">
                <a:latin typeface="Fira Sans" panose="020B0604020202020204" charset="0"/>
              </a:rPr>
              <a:t>Experimental </a:t>
            </a:r>
            <a:r>
              <a:rPr lang="en-US" sz="2800" dirty="0" smtClean="0">
                <a:latin typeface="Fira Sans" panose="020B0604020202020204" charset="0"/>
              </a:rPr>
              <a:t>results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3263182" y="1704109"/>
            <a:ext cx="3999626" cy="1869410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2521527" y="2507671"/>
            <a:ext cx="3094758" cy="1453081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4"/>
          <a:stretch>
            <a:fillRect/>
          </a:stretch>
        </p:blipFill>
        <p:spPr>
          <a:xfrm>
            <a:off x="1701965" y="1593551"/>
            <a:ext cx="5754370" cy="294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5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800" dirty="0">
                <a:latin typeface="Fira Sans" panose="020B0604020202020204" charset="0"/>
              </a:rPr>
              <a:t>Experimental </a:t>
            </a:r>
            <a:r>
              <a:rPr lang="en-US" sz="2800" dirty="0" smtClean="0">
                <a:latin typeface="Fira Sans" panose="020B0604020202020204" charset="0"/>
              </a:rPr>
              <a:t>results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996632" y="1306801"/>
            <a:ext cx="3637713" cy="190644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5327073" y="1306801"/>
            <a:ext cx="2576946" cy="1973263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996632" y="1306801"/>
            <a:ext cx="7152632" cy="2191472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965907" y="892675"/>
            <a:ext cx="7214082" cy="4011834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6"/>
          <a:stretch>
            <a:fillRect/>
          </a:stretch>
        </p:blipFill>
        <p:spPr>
          <a:xfrm>
            <a:off x="965907" y="892675"/>
            <a:ext cx="7214082" cy="401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8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9" name="Google Shape;2589;p30"/>
          <p:cNvGrpSpPr/>
          <p:nvPr/>
        </p:nvGrpSpPr>
        <p:grpSpPr>
          <a:xfrm>
            <a:off x="656406" y="899727"/>
            <a:ext cx="7817348" cy="3215937"/>
            <a:chOff x="602300" y="1815975"/>
            <a:chExt cx="6397175" cy="2631700"/>
          </a:xfrm>
        </p:grpSpPr>
        <p:sp>
          <p:nvSpPr>
            <p:cNvPr id="2590" name="Google Shape;2590;p30"/>
            <p:cNvSpPr/>
            <p:nvPr/>
          </p:nvSpPr>
          <p:spPr>
            <a:xfrm>
              <a:off x="713150" y="3083500"/>
              <a:ext cx="6218250" cy="55450"/>
            </a:xfrm>
            <a:custGeom>
              <a:avLst/>
              <a:gdLst/>
              <a:ahLst/>
              <a:cxnLst/>
              <a:rect l="l" t="t" r="r" b="b"/>
              <a:pathLst>
                <a:path w="248730" h="2218" extrusionOk="0">
                  <a:moveTo>
                    <a:pt x="0" y="1"/>
                  </a:moveTo>
                  <a:lnTo>
                    <a:pt x="0" y="2218"/>
                  </a:lnTo>
                  <a:lnTo>
                    <a:pt x="248729" y="2218"/>
                  </a:lnTo>
                  <a:lnTo>
                    <a:pt x="24872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6023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66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66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68704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98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98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0"/>
            <p:cNvSpPr/>
            <p:nvPr/>
          </p:nvSpPr>
          <p:spPr>
            <a:xfrm>
              <a:off x="1340200" y="3029675"/>
              <a:ext cx="163900" cy="163900"/>
            </a:xfrm>
            <a:custGeom>
              <a:avLst/>
              <a:gdLst/>
              <a:ahLst/>
              <a:cxnLst/>
              <a:rect l="l" t="t" r="r" b="b"/>
              <a:pathLst>
                <a:path w="6556" h="6556" extrusionOk="0">
                  <a:moveTo>
                    <a:pt x="3294" y="0"/>
                  </a:moveTo>
                  <a:cubicBezTo>
                    <a:pt x="1489" y="0"/>
                    <a:pt x="0" y="1489"/>
                    <a:pt x="0" y="3294"/>
                  </a:cubicBezTo>
                  <a:cubicBezTo>
                    <a:pt x="0" y="5099"/>
                    <a:pt x="1489" y="6556"/>
                    <a:pt x="3294" y="6556"/>
                  </a:cubicBezTo>
                  <a:cubicBezTo>
                    <a:pt x="5099" y="6556"/>
                    <a:pt x="6556" y="5099"/>
                    <a:pt x="6556" y="3294"/>
                  </a:cubicBezTo>
                  <a:cubicBezTo>
                    <a:pt x="6556" y="1489"/>
                    <a:pt x="5099" y="0"/>
                    <a:pt x="3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0"/>
            <p:cNvSpPr/>
            <p:nvPr/>
          </p:nvSpPr>
          <p:spPr>
            <a:xfrm>
              <a:off x="1348900" y="3046700"/>
              <a:ext cx="146500" cy="130325"/>
            </a:xfrm>
            <a:custGeom>
              <a:avLst/>
              <a:gdLst/>
              <a:ahLst/>
              <a:cxnLst/>
              <a:rect l="l" t="t" r="r" b="b"/>
              <a:pathLst>
                <a:path w="5860" h="5213" extrusionOk="0">
                  <a:moveTo>
                    <a:pt x="2957" y="1"/>
                  </a:moveTo>
                  <a:cubicBezTo>
                    <a:pt x="2680" y="1"/>
                    <a:pt x="2399" y="47"/>
                    <a:pt x="2123" y="143"/>
                  </a:cubicBezTo>
                  <a:cubicBezTo>
                    <a:pt x="761" y="586"/>
                    <a:pt x="1" y="2043"/>
                    <a:pt x="476" y="3436"/>
                  </a:cubicBezTo>
                  <a:cubicBezTo>
                    <a:pt x="831" y="4528"/>
                    <a:pt x="1859" y="5213"/>
                    <a:pt x="2954" y="5213"/>
                  </a:cubicBezTo>
                  <a:cubicBezTo>
                    <a:pt x="3224" y="5213"/>
                    <a:pt x="3499" y="5171"/>
                    <a:pt x="3769" y="5083"/>
                  </a:cubicBezTo>
                  <a:cubicBezTo>
                    <a:pt x="5131" y="4640"/>
                    <a:pt x="5859" y="3151"/>
                    <a:pt x="5416" y="1790"/>
                  </a:cubicBezTo>
                  <a:cubicBezTo>
                    <a:pt x="5063" y="704"/>
                    <a:pt x="4045" y="1"/>
                    <a:pt x="295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1352875" y="3070050"/>
              <a:ext cx="133025" cy="106950"/>
            </a:xfrm>
            <a:custGeom>
              <a:avLst/>
              <a:gdLst/>
              <a:ahLst/>
              <a:cxnLst/>
              <a:rect l="l" t="t" r="r" b="b"/>
              <a:pathLst>
                <a:path w="5321" h="4278" extrusionOk="0">
                  <a:moveTo>
                    <a:pt x="760" y="1"/>
                  </a:moveTo>
                  <a:cubicBezTo>
                    <a:pt x="190" y="729"/>
                    <a:pt x="0" y="1711"/>
                    <a:pt x="380" y="2629"/>
                  </a:cubicBezTo>
                  <a:cubicBezTo>
                    <a:pt x="789" y="3663"/>
                    <a:pt x="1745" y="4277"/>
                    <a:pt x="2778" y="4277"/>
                  </a:cubicBezTo>
                  <a:cubicBezTo>
                    <a:pt x="3106" y="4277"/>
                    <a:pt x="3441" y="4215"/>
                    <a:pt x="3769" y="4086"/>
                  </a:cubicBezTo>
                  <a:cubicBezTo>
                    <a:pt x="4560" y="3769"/>
                    <a:pt x="5130" y="3104"/>
                    <a:pt x="5320" y="2312"/>
                  </a:cubicBezTo>
                  <a:lnTo>
                    <a:pt x="5320" y="2312"/>
                  </a:lnTo>
                  <a:cubicBezTo>
                    <a:pt x="5035" y="2629"/>
                    <a:pt x="4687" y="2914"/>
                    <a:pt x="4275" y="3072"/>
                  </a:cubicBezTo>
                  <a:cubicBezTo>
                    <a:pt x="3954" y="3203"/>
                    <a:pt x="3622" y="3264"/>
                    <a:pt x="3295" y="3264"/>
                  </a:cubicBezTo>
                  <a:cubicBezTo>
                    <a:pt x="2268" y="3264"/>
                    <a:pt x="1295" y="2656"/>
                    <a:pt x="887" y="1647"/>
                  </a:cubicBezTo>
                  <a:cubicBezTo>
                    <a:pt x="665" y="1109"/>
                    <a:pt x="633" y="539"/>
                    <a:pt x="76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9063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1010850" y="1920475"/>
              <a:ext cx="821025" cy="821050"/>
            </a:xfrm>
            <a:custGeom>
              <a:avLst/>
              <a:gdLst/>
              <a:ahLst/>
              <a:cxnLst/>
              <a:rect l="l" t="t" r="r" b="b"/>
              <a:pathLst>
                <a:path w="32841" h="32842" extrusionOk="0">
                  <a:moveTo>
                    <a:pt x="16436" y="0"/>
                  </a:moveTo>
                  <a:cubicBezTo>
                    <a:pt x="7347" y="0"/>
                    <a:pt x="0" y="7348"/>
                    <a:pt x="0" y="16405"/>
                  </a:cubicBezTo>
                  <a:cubicBezTo>
                    <a:pt x="0" y="25462"/>
                    <a:pt x="7347" y="32841"/>
                    <a:pt x="16436" y="32841"/>
                  </a:cubicBezTo>
                  <a:cubicBezTo>
                    <a:pt x="25494" y="32841"/>
                    <a:pt x="32841" y="25462"/>
                    <a:pt x="32841" y="16405"/>
                  </a:cubicBezTo>
                  <a:cubicBezTo>
                    <a:pt x="32841" y="7348"/>
                    <a:pt x="25494" y="0"/>
                    <a:pt x="164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39592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4063725" y="1920475"/>
              <a:ext cx="821050" cy="821050"/>
            </a:xfrm>
            <a:custGeom>
              <a:avLst/>
              <a:gdLst/>
              <a:ahLst/>
              <a:cxnLst/>
              <a:rect l="l" t="t" r="r" b="b"/>
              <a:pathLst>
                <a:path w="32842" h="32842" extrusionOk="0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5486475" y="3263225"/>
              <a:ext cx="1030050" cy="1184450"/>
            </a:xfrm>
            <a:custGeom>
              <a:avLst/>
              <a:gdLst/>
              <a:ahLst/>
              <a:cxnLst/>
              <a:rect l="l" t="t" r="r" b="b"/>
              <a:pathLst>
                <a:path w="41202" h="47378" extrusionOk="0">
                  <a:moveTo>
                    <a:pt x="20585" y="1"/>
                  </a:moveTo>
                  <a:lnTo>
                    <a:pt x="16848" y="6493"/>
                  </a:lnTo>
                  <a:cubicBezTo>
                    <a:pt x="7252" y="8266"/>
                    <a:pt x="0" y="16659"/>
                    <a:pt x="0" y="26761"/>
                  </a:cubicBezTo>
                  <a:cubicBezTo>
                    <a:pt x="0" y="38130"/>
                    <a:pt x="9216" y="47377"/>
                    <a:pt x="20585" y="47377"/>
                  </a:cubicBezTo>
                  <a:cubicBezTo>
                    <a:pt x="31954" y="47377"/>
                    <a:pt x="41202" y="38130"/>
                    <a:pt x="41202" y="26761"/>
                  </a:cubicBezTo>
                  <a:cubicBezTo>
                    <a:pt x="41202" y="16659"/>
                    <a:pt x="33918" y="8266"/>
                    <a:pt x="24354" y="6493"/>
                  </a:cubicBezTo>
                  <a:lnTo>
                    <a:pt x="2058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55909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1" y="7348"/>
                    <a:pt x="1" y="16405"/>
                  </a:cubicBezTo>
                  <a:cubicBezTo>
                    <a:pt x="1" y="25462"/>
                    <a:pt x="7348" y="32810"/>
                    <a:pt x="16405" y="32810"/>
                  </a:cubicBezTo>
                  <a:cubicBezTo>
                    <a:pt x="25463" y="32810"/>
                    <a:pt x="32810" y="25462"/>
                    <a:pt x="32810" y="16405"/>
                  </a:cubicBezTo>
                  <a:cubicBezTo>
                    <a:pt x="32810" y="7348"/>
                    <a:pt x="25463" y="1"/>
                    <a:pt x="164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2433575" y="3263225"/>
              <a:ext cx="1030850" cy="1184450"/>
            </a:xfrm>
            <a:custGeom>
              <a:avLst/>
              <a:gdLst/>
              <a:ahLst/>
              <a:cxnLst/>
              <a:rect l="l" t="t" r="r" b="b"/>
              <a:pathLst>
                <a:path w="41234" h="47378" extrusionOk="0">
                  <a:moveTo>
                    <a:pt x="20617" y="1"/>
                  </a:moveTo>
                  <a:lnTo>
                    <a:pt x="16848" y="6493"/>
                  </a:lnTo>
                  <a:cubicBezTo>
                    <a:pt x="7284" y="8266"/>
                    <a:pt x="0" y="16659"/>
                    <a:pt x="0" y="26761"/>
                  </a:cubicBezTo>
                  <a:cubicBezTo>
                    <a:pt x="0" y="38130"/>
                    <a:pt x="9248" y="47377"/>
                    <a:pt x="20617" y="47377"/>
                  </a:cubicBezTo>
                  <a:cubicBezTo>
                    <a:pt x="31986" y="47377"/>
                    <a:pt x="41233" y="38130"/>
                    <a:pt x="41233" y="26761"/>
                  </a:cubicBezTo>
                  <a:cubicBezTo>
                    <a:pt x="41233" y="16659"/>
                    <a:pt x="33950" y="8266"/>
                    <a:pt x="24354" y="6493"/>
                  </a:cubicBezTo>
                  <a:lnTo>
                    <a:pt x="206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25388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0" y="7348"/>
                    <a:pt x="0" y="16405"/>
                  </a:cubicBezTo>
                  <a:cubicBezTo>
                    <a:pt x="0" y="25462"/>
                    <a:pt x="7348" y="32810"/>
                    <a:pt x="16405" y="32810"/>
                  </a:cubicBezTo>
                  <a:cubicBezTo>
                    <a:pt x="25462" y="32810"/>
                    <a:pt x="32809" y="25462"/>
                    <a:pt x="32809" y="16405"/>
                  </a:cubicBezTo>
                  <a:cubicBezTo>
                    <a:pt x="32809" y="7348"/>
                    <a:pt x="25462" y="1"/>
                    <a:pt x="164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0"/>
            <p:cNvSpPr/>
            <p:nvPr/>
          </p:nvSpPr>
          <p:spPr>
            <a:xfrm>
              <a:off x="1386125" y="32632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3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0"/>
            <p:cNvSpPr/>
            <p:nvPr/>
          </p:nvSpPr>
          <p:spPr>
            <a:xfrm>
              <a:off x="1386125" y="33930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1"/>
                  </a:moveTo>
                  <a:cubicBezTo>
                    <a:pt x="507" y="1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5" y="2312"/>
                    <a:pt x="2312" y="1806"/>
                    <a:pt x="2312" y="1172"/>
                  </a:cubicBezTo>
                  <a:cubicBezTo>
                    <a:pt x="2312" y="507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1386125" y="35221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2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0"/>
            <p:cNvSpPr/>
            <p:nvPr/>
          </p:nvSpPr>
          <p:spPr>
            <a:xfrm>
              <a:off x="1386125" y="36519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5" y="2312"/>
                    <a:pt x="2312" y="1805"/>
                    <a:pt x="2312" y="1172"/>
                  </a:cubicBezTo>
                  <a:cubicBezTo>
                    <a:pt x="2312" y="507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0"/>
            <p:cNvSpPr/>
            <p:nvPr/>
          </p:nvSpPr>
          <p:spPr>
            <a:xfrm>
              <a:off x="1366325" y="2055850"/>
              <a:ext cx="101375" cy="100575"/>
            </a:xfrm>
            <a:custGeom>
              <a:avLst/>
              <a:gdLst/>
              <a:ahLst/>
              <a:cxnLst/>
              <a:rect l="l" t="t" r="r" b="b"/>
              <a:pathLst>
                <a:path w="4055" h="4023" extrusionOk="0">
                  <a:moveTo>
                    <a:pt x="0" y="1"/>
                  </a:moveTo>
                  <a:lnTo>
                    <a:pt x="0" y="4023"/>
                  </a:lnTo>
                  <a:lnTo>
                    <a:pt x="4054" y="4023"/>
                  </a:lnTo>
                  <a:lnTo>
                    <a:pt x="40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1157300" y="2091475"/>
              <a:ext cx="518625" cy="517825"/>
            </a:xfrm>
            <a:custGeom>
              <a:avLst/>
              <a:gdLst/>
              <a:ahLst/>
              <a:cxnLst/>
              <a:rect l="l" t="t" r="r" b="b"/>
              <a:pathLst>
                <a:path w="20745" h="20713" extrusionOk="0">
                  <a:moveTo>
                    <a:pt x="10388" y="1363"/>
                  </a:moveTo>
                  <a:cubicBezTo>
                    <a:pt x="15329" y="1363"/>
                    <a:pt x="19382" y="5385"/>
                    <a:pt x="19382" y="10357"/>
                  </a:cubicBezTo>
                  <a:cubicBezTo>
                    <a:pt x="19382" y="15329"/>
                    <a:pt x="15329" y="19351"/>
                    <a:pt x="10388" y="19351"/>
                  </a:cubicBezTo>
                  <a:cubicBezTo>
                    <a:pt x="5416" y="19351"/>
                    <a:pt x="1363" y="15329"/>
                    <a:pt x="1363" y="10357"/>
                  </a:cubicBezTo>
                  <a:cubicBezTo>
                    <a:pt x="1363" y="5385"/>
                    <a:pt x="5416" y="1363"/>
                    <a:pt x="10388" y="1363"/>
                  </a:cubicBezTo>
                  <a:close/>
                  <a:moveTo>
                    <a:pt x="10388" y="1"/>
                  </a:moveTo>
                  <a:cubicBezTo>
                    <a:pt x="4656" y="1"/>
                    <a:pt x="1" y="4625"/>
                    <a:pt x="1" y="10357"/>
                  </a:cubicBezTo>
                  <a:cubicBezTo>
                    <a:pt x="1" y="16089"/>
                    <a:pt x="4656" y="20712"/>
                    <a:pt x="10388" y="20712"/>
                  </a:cubicBezTo>
                  <a:cubicBezTo>
                    <a:pt x="16089" y="20712"/>
                    <a:pt x="20744" y="16089"/>
                    <a:pt x="20744" y="10357"/>
                  </a:cubicBezTo>
                  <a:cubicBezTo>
                    <a:pt x="20744" y="4625"/>
                    <a:pt x="16089" y="1"/>
                    <a:pt x="103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0"/>
            <p:cNvSpPr/>
            <p:nvPr/>
          </p:nvSpPr>
          <p:spPr>
            <a:xfrm>
              <a:off x="1150175" y="2083575"/>
              <a:ext cx="532875" cy="532850"/>
            </a:xfrm>
            <a:custGeom>
              <a:avLst/>
              <a:gdLst/>
              <a:ahLst/>
              <a:cxnLst/>
              <a:rect l="l" t="t" r="r" b="b"/>
              <a:pathLst>
                <a:path w="21315" h="21314" extrusionOk="0">
                  <a:moveTo>
                    <a:pt x="12890" y="1235"/>
                  </a:moveTo>
                  <a:cubicBezTo>
                    <a:pt x="18084" y="2470"/>
                    <a:pt x="21314" y="7696"/>
                    <a:pt x="20079" y="12921"/>
                  </a:cubicBezTo>
                  <a:cubicBezTo>
                    <a:pt x="18844" y="18115"/>
                    <a:pt x="13618" y="21313"/>
                    <a:pt x="8425" y="20078"/>
                  </a:cubicBezTo>
                  <a:cubicBezTo>
                    <a:pt x="3199" y="18843"/>
                    <a:pt x="1" y="13618"/>
                    <a:pt x="1236" y="8424"/>
                  </a:cubicBezTo>
                  <a:cubicBezTo>
                    <a:pt x="2471" y="3230"/>
                    <a:pt x="7696" y="0"/>
                    <a:pt x="12890" y="1235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52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888"/>
                  </a:moveTo>
                  <a:cubicBezTo>
                    <a:pt x="13492" y="888"/>
                    <a:pt x="17165" y="4530"/>
                    <a:pt x="17165" y="9027"/>
                  </a:cubicBezTo>
                  <a:cubicBezTo>
                    <a:pt x="17165" y="13524"/>
                    <a:pt x="13492" y="17165"/>
                    <a:pt x="9026" y="17165"/>
                  </a:cubicBezTo>
                  <a:cubicBezTo>
                    <a:pt x="4529" y="17165"/>
                    <a:pt x="856" y="13524"/>
                    <a:pt x="856" y="9027"/>
                  </a:cubicBezTo>
                  <a:cubicBezTo>
                    <a:pt x="856" y="4530"/>
                    <a:pt x="4529" y="888"/>
                    <a:pt x="9026" y="888"/>
                  </a:cubicBezTo>
                  <a:close/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20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0"/>
            <p:cNvSpPr/>
            <p:nvPr/>
          </p:nvSpPr>
          <p:spPr>
            <a:xfrm>
              <a:off x="1413825" y="2153250"/>
              <a:ext cx="5575" cy="30100"/>
            </a:xfrm>
            <a:custGeom>
              <a:avLst/>
              <a:gdLst/>
              <a:ahLst/>
              <a:cxnLst/>
              <a:rect l="l" t="t" r="r" b="b"/>
              <a:pathLst>
                <a:path w="223" h="1204" extrusionOk="0">
                  <a:moveTo>
                    <a:pt x="127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1108"/>
                  </a:lnTo>
                  <a:cubicBezTo>
                    <a:pt x="1" y="1172"/>
                    <a:pt x="64" y="1203"/>
                    <a:pt x="127" y="1203"/>
                  </a:cubicBezTo>
                  <a:cubicBezTo>
                    <a:pt x="159" y="1203"/>
                    <a:pt x="222" y="1172"/>
                    <a:pt x="222" y="1108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0"/>
            <p:cNvSpPr/>
            <p:nvPr/>
          </p:nvSpPr>
          <p:spPr>
            <a:xfrm>
              <a:off x="1413825" y="2517425"/>
              <a:ext cx="5575" cy="30900"/>
            </a:xfrm>
            <a:custGeom>
              <a:avLst/>
              <a:gdLst/>
              <a:ahLst/>
              <a:cxnLst/>
              <a:rect l="l" t="t" r="r" b="b"/>
              <a:pathLst>
                <a:path w="223" h="1236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2"/>
                    <a:pt x="64" y="1236"/>
                    <a:pt x="127" y="1236"/>
                  </a:cubicBezTo>
                  <a:cubicBezTo>
                    <a:pt x="159" y="1236"/>
                    <a:pt x="222" y="1172"/>
                    <a:pt x="222" y="1109"/>
                  </a:cubicBezTo>
                  <a:lnTo>
                    <a:pt x="222" y="96"/>
                  </a:lnTo>
                  <a:cubicBezTo>
                    <a:pt x="222" y="32"/>
                    <a:pt x="159" y="1"/>
                    <a:pt x="1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0"/>
            <p:cNvSpPr/>
            <p:nvPr/>
          </p:nvSpPr>
          <p:spPr>
            <a:xfrm>
              <a:off x="1583250" y="2348000"/>
              <a:ext cx="30900" cy="5575"/>
            </a:xfrm>
            <a:custGeom>
              <a:avLst/>
              <a:gdLst/>
              <a:ahLst/>
              <a:cxnLst/>
              <a:rect l="l" t="t" r="r" b="b"/>
              <a:pathLst>
                <a:path w="1236" h="223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7" y="222"/>
                  </a:cubicBezTo>
                  <a:lnTo>
                    <a:pt x="1141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4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0"/>
            <p:cNvSpPr/>
            <p:nvPr/>
          </p:nvSpPr>
          <p:spPr>
            <a:xfrm>
              <a:off x="1219050" y="2348000"/>
              <a:ext cx="30925" cy="5575"/>
            </a:xfrm>
            <a:custGeom>
              <a:avLst/>
              <a:gdLst/>
              <a:ahLst/>
              <a:cxnLst/>
              <a:rect l="l" t="t" r="r" b="b"/>
              <a:pathLst>
                <a:path w="1237" h="223" extrusionOk="0">
                  <a:moveTo>
                    <a:pt x="128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8" y="222"/>
                  </a:cubicBezTo>
                  <a:lnTo>
                    <a:pt x="1109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0"/>
            <p:cNvSpPr/>
            <p:nvPr/>
          </p:nvSpPr>
          <p:spPr>
            <a:xfrm>
              <a:off x="1534950" y="2212025"/>
              <a:ext cx="24575" cy="23175"/>
            </a:xfrm>
            <a:custGeom>
              <a:avLst/>
              <a:gdLst/>
              <a:ahLst/>
              <a:cxnLst/>
              <a:rect l="l" t="t" r="r" b="b"/>
              <a:pathLst>
                <a:path w="983" h="927" extrusionOk="0">
                  <a:moveTo>
                    <a:pt x="856" y="0"/>
                  </a:moveTo>
                  <a:cubicBezTo>
                    <a:pt x="832" y="0"/>
                    <a:pt x="808" y="8"/>
                    <a:pt x="793" y="24"/>
                  </a:cubicBezTo>
                  <a:lnTo>
                    <a:pt x="64" y="721"/>
                  </a:lnTo>
                  <a:cubicBezTo>
                    <a:pt x="33" y="784"/>
                    <a:pt x="1" y="848"/>
                    <a:pt x="64" y="879"/>
                  </a:cubicBezTo>
                  <a:cubicBezTo>
                    <a:pt x="80" y="911"/>
                    <a:pt x="104" y="927"/>
                    <a:pt x="132" y="927"/>
                  </a:cubicBezTo>
                  <a:cubicBezTo>
                    <a:pt x="159" y="927"/>
                    <a:pt x="191" y="911"/>
                    <a:pt x="223" y="879"/>
                  </a:cubicBezTo>
                  <a:lnTo>
                    <a:pt x="919" y="183"/>
                  </a:lnTo>
                  <a:cubicBezTo>
                    <a:pt x="983" y="151"/>
                    <a:pt x="983" y="88"/>
                    <a:pt x="919" y="24"/>
                  </a:cubicBezTo>
                  <a:cubicBezTo>
                    <a:pt x="904" y="8"/>
                    <a:pt x="880" y="0"/>
                    <a:pt x="85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0"/>
            <p:cNvSpPr/>
            <p:nvPr/>
          </p:nvSpPr>
          <p:spPr>
            <a:xfrm>
              <a:off x="1273700" y="2465850"/>
              <a:ext cx="24550" cy="22900"/>
            </a:xfrm>
            <a:custGeom>
              <a:avLst/>
              <a:gdLst/>
              <a:ahLst/>
              <a:cxnLst/>
              <a:rect l="l" t="t" r="r" b="b"/>
              <a:pathLst>
                <a:path w="982" h="916" extrusionOk="0">
                  <a:moveTo>
                    <a:pt x="838" y="0"/>
                  </a:moveTo>
                  <a:cubicBezTo>
                    <a:pt x="814" y="0"/>
                    <a:pt x="787" y="10"/>
                    <a:pt x="760" y="37"/>
                  </a:cubicBezTo>
                  <a:lnTo>
                    <a:pt x="63" y="734"/>
                  </a:lnTo>
                  <a:cubicBezTo>
                    <a:pt x="0" y="765"/>
                    <a:pt x="0" y="829"/>
                    <a:pt x="32" y="892"/>
                  </a:cubicBezTo>
                  <a:cubicBezTo>
                    <a:pt x="63" y="908"/>
                    <a:pt x="95" y="916"/>
                    <a:pt x="123" y="916"/>
                  </a:cubicBezTo>
                  <a:cubicBezTo>
                    <a:pt x="151" y="916"/>
                    <a:pt x="174" y="908"/>
                    <a:pt x="190" y="892"/>
                  </a:cubicBezTo>
                  <a:lnTo>
                    <a:pt x="919" y="195"/>
                  </a:lnTo>
                  <a:cubicBezTo>
                    <a:pt x="950" y="132"/>
                    <a:pt x="982" y="69"/>
                    <a:pt x="919" y="37"/>
                  </a:cubicBezTo>
                  <a:cubicBezTo>
                    <a:pt x="900" y="19"/>
                    <a:pt x="871" y="0"/>
                    <a:pt x="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0"/>
            <p:cNvSpPr/>
            <p:nvPr/>
          </p:nvSpPr>
          <p:spPr>
            <a:xfrm>
              <a:off x="1531800" y="2469325"/>
              <a:ext cx="23775" cy="23400"/>
            </a:xfrm>
            <a:custGeom>
              <a:avLst/>
              <a:gdLst/>
              <a:ahLst/>
              <a:cxnLst/>
              <a:rect l="l" t="t" r="r" b="b"/>
              <a:pathLst>
                <a:path w="951" h="936" extrusionOk="0">
                  <a:moveTo>
                    <a:pt x="123" y="1"/>
                  </a:moveTo>
                  <a:cubicBezTo>
                    <a:pt x="95" y="1"/>
                    <a:pt x="64" y="9"/>
                    <a:pt x="32" y="25"/>
                  </a:cubicBezTo>
                  <a:cubicBezTo>
                    <a:pt x="0" y="88"/>
                    <a:pt x="0" y="151"/>
                    <a:pt x="32" y="183"/>
                  </a:cubicBezTo>
                  <a:lnTo>
                    <a:pt x="729" y="911"/>
                  </a:lnTo>
                  <a:cubicBezTo>
                    <a:pt x="760" y="927"/>
                    <a:pt x="792" y="935"/>
                    <a:pt x="820" y="935"/>
                  </a:cubicBezTo>
                  <a:cubicBezTo>
                    <a:pt x="847" y="935"/>
                    <a:pt x="871" y="927"/>
                    <a:pt x="887" y="911"/>
                  </a:cubicBezTo>
                  <a:cubicBezTo>
                    <a:pt x="919" y="880"/>
                    <a:pt x="950" y="816"/>
                    <a:pt x="887" y="753"/>
                  </a:cubicBezTo>
                  <a:lnTo>
                    <a:pt x="190" y="25"/>
                  </a:lnTo>
                  <a:cubicBezTo>
                    <a:pt x="174" y="9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0"/>
            <p:cNvSpPr/>
            <p:nvPr/>
          </p:nvSpPr>
          <p:spPr>
            <a:xfrm>
              <a:off x="1277650" y="2208075"/>
              <a:ext cx="23775" cy="23375"/>
            </a:xfrm>
            <a:custGeom>
              <a:avLst/>
              <a:gdLst/>
              <a:ahLst/>
              <a:cxnLst/>
              <a:rect l="l" t="t" r="r" b="b"/>
              <a:pathLst>
                <a:path w="951" h="935" extrusionOk="0">
                  <a:moveTo>
                    <a:pt x="131" y="0"/>
                  </a:moveTo>
                  <a:cubicBezTo>
                    <a:pt x="103" y="0"/>
                    <a:pt x="80" y="8"/>
                    <a:pt x="64" y="24"/>
                  </a:cubicBezTo>
                  <a:cubicBezTo>
                    <a:pt x="0" y="56"/>
                    <a:pt x="0" y="151"/>
                    <a:pt x="64" y="182"/>
                  </a:cubicBezTo>
                  <a:lnTo>
                    <a:pt x="761" y="911"/>
                  </a:lnTo>
                  <a:cubicBezTo>
                    <a:pt x="776" y="926"/>
                    <a:pt x="800" y="934"/>
                    <a:pt x="828" y="934"/>
                  </a:cubicBezTo>
                  <a:cubicBezTo>
                    <a:pt x="856" y="934"/>
                    <a:pt x="887" y="926"/>
                    <a:pt x="919" y="911"/>
                  </a:cubicBezTo>
                  <a:cubicBezTo>
                    <a:pt x="951" y="847"/>
                    <a:pt x="951" y="784"/>
                    <a:pt x="919" y="752"/>
                  </a:cubicBezTo>
                  <a:lnTo>
                    <a:pt x="222" y="24"/>
                  </a:lnTo>
                  <a:cubicBezTo>
                    <a:pt x="191" y="8"/>
                    <a:pt x="159" y="0"/>
                    <a:pt x="1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0"/>
            <p:cNvSpPr/>
            <p:nvPr/>
          </p:nvSpPr>
          <p:spPr>
            <a:xfrm>
              <a:off x="1569800" y="2272475"/>
              <a:ext cx="29325" cy="14900"/>
            </a:xfrm>
            <a:custGeom>
              <a:avLst/>
              <a:gdLst/>
              <a:ahLst/>
              <a:cxnLst/>
              <a:rect l="l" t="t" r="r" b="b"/>
              <a:pathLst>
                <a:path w="1173" h="596" extrusionOk="0">
                  <a:moveTo>
                    <a:pt x="1063" y="1"/>
                  </a:moveTo>
                  <a:cubicBezTo>
                    <a:pt x="1048" y="1"/>
                    <a:pt x="1031" y="5"/>
                    <a:pt x="1014" y="13"/>
                  </a:cubicBezTo>
                  <a:lnTo>
                    <a:pt x="95" y="393"/>
                  </a:lnTo>
                  <a:cubicBezTo>
                    <a:pt x="32" y="425"/>
                    <a:pt x="0" y="488"/>
                    <a:pt x="32" y="520"/>
                  </a:cubicBezTo>
                  <a:cubicBezTo>
                    <a:pt x="55" y="566"/>
                    <a:pt x="95" y="595"/>
                    <a:pt x="128" y="595"/>
                  </a:cubicBezTo>
                  <a:cubicBezTo>
                    <a:pt x="139" y="595"/>
                    <a:pt x="150" y="592"/>
                    <a:pt x="159" y="583"/>
                  </a:cubicBezTo>
                  <a:lnTo>
                    <a:pt x="1109" y="203"/>
                  </a:lnTo>
                  <a:cubicBezTo>
                    <a:pt x="1140" y="171"/>
                    <a:pt x="1172" y="108"/>
                    <a:pt x="1140" y="76"/>
                  </a:cubicBezTo>
                  <a:cubicBezTo>
                    <a:pt x="1140" y="30"/>
                    <a:pt x="1107" y="1"/>
                    <a:pt x="10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0"/>
            <p:cNvSpPr/>
            <p:nvPr/>
          </p:nvSpPr>
          <p:spPr>
            <a:xfrm>
              <a:off x="1234100" y="2413400"/>
              <a:ext cx="29325" cy="15375"/>
            </a:xfrm>
            <a:custGeom>
              <a:avLst/>
              <a:gdLst/>
              <a:ahLst/>
              <a:cxnLst/>
              <a:rect l="l" t="t" r="r" b="b"/>
              <a:pathLst>
                <a:path w="1173" h="615" extrusionOk="0">
                  <a:moveTo>
                    <a:pt x="1045" y="1"/>
                  </a:moveTo>
                  <a:cubicBezTo>
                    <a:pt x="1033" y="1"/>
                    <a:pt x="1023" y="5"/>
                    <a:pt x="1014" y="13"/>
                  </a:cubicBezTo>
                  <a:lnTo>
                    <a:pt x="64" y="393"/>
                  </a:lnTo>
                  <a:cubicBezTo>
                    <a:pt x="32" y="425"/>
                    <a:pt x="1" y="488"/>
                    <a:pt x="32" y="551"/>
                  </a:cubicBezTo>
                  <a:cubicBezTo>
                    <a:pt x="32" y="583"/>
                    <a:pt x="96" y="615"/>
                    <a:pt x="159" y="615"/>
                  </a:cubicBezTo>
                  <a:lnTo>
                    <a:pt x="1077" y="203"/>
                  </a:lnTo>
                  <a:cubicBezTo>
                    <a:pt x="1141" y="203"/>
                    <a:pt x="1172" y="108"/>
                    <a:pt x="1141" y="76"/>
                  </a:cubicBezTo>
                  <a:cubicBezTo>
                    <a:pt x="1118" y="30"/>
                    <a:pt x="1077" y="1"/>
                    <a:pt x="104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0"/>
            <p:cNvSpPr/>
            <p:nvPr/>
          </p:nvSpPr>
          <p:spPr>
            <a:xfrm>
              <a:off x="1479550" y="2503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63" y="0"/>
                  </a:moveTo>
                  <a:cubicBezTo>
                    <a:pt x="0" y="32"/>
                    <a:pt x="0" y="95"/>
                    <a:pt x="0" y="159"/>
                  </a:cubicBezTo>
                  <a:lnTo>
                    <a:pt x="412" y="1077"/>
                  </a:lnTo>
                  <a:cubicBezTo>
                    <a:pt x="412" y="1123"/>
                    <a:pt x="446" y="1153"/>
                    <a:pt x="489" y="1153"/>
                  </a:cubicBezTo>
                  <a:cubicBezTo>
                    <a:pt x="505" y="1153"/>
                    <a:pt x="522" y="1149"/>
                    <a:pt x="538" y="1140"/>
                  </a:cubicBezTo>
                  <a:cubicBezTo>
                    <a:pt x="602" y="1109"/>
                    <a:pt x="633" y="1045"/>
                    <a:pt x="602" y="1014"/>
                  </a:cubicBezTo>
                  <a:lnTo>
                    <a:pt x="222" y="64"/>
                  </a:lnTo>
                  <a:cubicBezTo>
                    <a:pt x="190" y="32"/>
                    <a:pt x="127" y="0"/>
                    <a:pt x="6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0"/>
            <p:cNvSpPr/>
            <p:nvPr/>
          </p:nvSpPr>
          <p:spPr>
            <a:xfrm>
              <a:off x="1337825" y="2167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145" y="0"/>
                  </a:moveTo>
                  <a:cubicBezTo>
                    <a:pt x="129" y="0"/>
                    <a:pt x="112" y="4"/>
                    <a:pt x="95" y="13"/>
                  </a:cubicBezTo>
                  <a:cubicBezTo>
                    <a:pt x="32" y="44"/>
                    <a:pt x="0" y="108"/>
                    <a:pt x="32" y="171"/>
                  </a:cubicBezTo>
                  <a:lnTo>
                    <a:pt x="412" y="1089"/>
                  </a:lnTo>
                  <a:cubicBezTo>
                    <a:pt x="444" y="1153"/>
                    <a:pt x="507" y="1153"/>
                    <a:pt x="570" y="1153"/>
                  </a:cubicBezTo>
                  <a:cubicBezTo>
                    <a:pt x="634" y="1121"/>
                    <a:pt x="634" y="1058"/>
                    <a:pt x="634" y="994"/>
                  </a:cubicBezTo>
                  <a:lnTo>
                    <a:pt x="222" y="76"/>
                  </a:lnTo>
                  <a:cubicBezTo>
                    <a:pt x="222" y="30"/>
                    <a:pt x="188" y="0"/>
                    <a:pt x="1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0"/>
            <p:cNvSpPr/>
            <p:nvPr/>
          </p:nvSpPr>
          <p:spPr>
            <a:xfrm>
              <a:off x="1569000" y="2415000"/>
              <a:ext cx="29325" cy="15675"/>
            </a:xfrm>
            <a:custGeom>
              <a:avLst/>
              <a:gdLst/>
              <a:ahLst/>
              <a:cxnLst/>
              <a:rect l="l" t="t" r="r" b="b"/>
              <a:pathLst>
                <a:path w="1173" h="627" extrusionOk="0">
                  <a:moveTo>
                    <a:pt x="140" y="0"/>
                  </a:moveTo>
                  <a:cubicBezTo>
                    <a:pt x="96" y="0"/>
                    <a:pt x="56" y="29"/>
                    <a:pt x="32" y="76"/>
                  </a:cubicBezTo>
                  <a:cubicBezTo>
                    <a:pt x="1" y="139"/>
                    <a:pt x="32" y="202"/>
                    <a:pt x="96" y="234"/>
                  </a:cubicBezTo>
                  <a:lnTo>
                    <a:pt x="1014" y="614"/>
                  </a:lnTo>
                  <a:cubicBezTo>
                    <a:pt x="1031" y="623"/>
                    <a:pt x="1048" y="627"/>
                    <a:pt x="1064" y="627"/>
                  </a:cubicBezTo>
                  <a:cubicBezTo>
                    <a:pt x="1107" y="627"/>
                    <a:pt x="1141" y="597"/>
                    <a:pt x="1141" y="551"/>
                  </a:cubicBezTo>
                  <a:cubicBezTo>
                    <a:pt x="1172" y="519"/>
                    <a:pt x="1141" y="456"/>
                    <a:pt x="1109" y="424"/>
                  </a:cubicBezTo>
                  <a:lnTo>
                    <a:pt x="191" y="12"/>
                  </a:lnTo>
                  <a:cubicBezTo>
                    <a:pt x="174" y="4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0"/>
            <p:cNvSpPr/>
            <p:nvPr/>
          </p:nvSpPr>
          <p:spPr>
            <a:xfrm>
              <a:off x="1234900" y="2270100"/>
              <a:ext cx="29325" cy="15700"/>
            </a:xfrm>
            <a:custGeom>
              <a:avLst/>
              <a:gdLst/>
              <a:ahLst/>
              <a:cxnLst/>
              <a:rect l="l" t="t" r="r" b="b"/>
              <a:pathLst>
                <a:path w="1173" h="628" extrusionOk="0">
                  <a:moveTo>
                    <a:pt x="123" y="1"/>
                  </a:moveTo>
                  <a:cubicBezTo>
                    <a:pt x="83" y="1"/>
                    <a:pt x="32" y="30"/>
                    <a:pt x="32" y="76"/>
                  </a:cubicBezTo>
                  <a:cubicBezTo>
                    <a:pt x="0" y="140"/>
                    <a:pt x="32" y="203"/>
                    <a:pt x="64" y="203"/>
                  </a:cubicBezTo>
                  <a:lnTo>
                    <a:pt x="1014" y="615"/>
                  </a:lnTo>
                  <a:cubicBezTo>
                    <a:pt x="1022" y="623"/>
                    <a:pt x="1033" y="627"/>
                    <a:pt x="1045" y="627"/>
                  </a:cubicBezTo>
                  <a:cubicBezTo>
                    <a:pt x="1077" y="627"/>
                    <a:pt x="1117" y="598"/>
                    <a:pt x="1140" y="551"/>
                  </a:cubicBezTo>
                  <a:cubicBezTo>
                    <a:pt x="1172" y="520"/>
                    <a:pt x="1140" y="425"/>
                    <a:pt x="1077" y="425"/>
                  </a:cubicBezTo>
                  <a:lnTo>
                    <a:pt x="159" y="13"/>
                  </a:lnTo>
                  <a:cubicBezTo>
                    <a:pt x="150" y="5"/>
                    <a:pt x="137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0"/>
            <p:cNvSpPr/>
            <p:nvPr/>
          </p:nvSpPr>
          <p:spPr>
            <a:xfrm>
              <a:off x="1335450" y="2503175"/>
              <a:ext cx="16650" cy="28850"/>
            </a:xfrm>
            <a:custGeom>
              <a:avLst/>
              <a:gdLst/>
              <a:ahLst/>
              <a:cxnLst/>
              <a:rect l="l" t="t" r="r" b="b"/>
              <a:pathLst>
                <a:path w="666" h="1154" extrusionOk="0">
                  <a:moveTo>
                    <a:pt x="602" y="1"/>
                  </a:moveTo>
                  <a:cubicBezTo>
                    <a:pt x="539" y="1"/>
                    <a:pt x="475" y="1"/>
                    <a:pt x="444" y="64"/>
                  </a:cubicBezTo>
                  <a:lnTo>
                    <a:pt x="32" y="982"/>
                  </a:lnTo>
                  <a:cubicBezTo>
                    <a:pt x="0" y="1046"/>
                    <a:pt x="32" y="1109"/>
                    <a:pt x="95" y="1141"/>
                  </a:cubicBezTo>
                  <a:cubicBezTo>
                    <a:pt x="112" y="1149"/>
                    <a:pt x="129" y="1153"/>
                    <a:pt x="146" y="1153"/>
                  </a:cubicBezTo>
                  <a:cubicBezTo>
                    <a:pt x="190" y="1153"/>
                    <a:pt x="230" y="1124"/>
                    <a:pt x="254" y="1077"/>
                  </a:cubicBezTo>
                  <a:lnTo>
                    <a:pt x="634" y="159"/>
                  </a:lnTo>
                  <a:cubicBezTo>
                    <a:pt x="665" y="96"/>
                    <a:pt x="634" y="32"/>
                    <a:pt x="6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0"/>
            <p:cNvSpPr/>
            <p:nvPr/>
          </p:nvSpPr>
          <p:spPr>
            <a:xfrm>
              <a:off x="1481125" y="2168750"/>
              <a:ext cx="15850" cy="29150"/>
            </a:xfrm>
            <a:custGeom>
              <a:avLst/>
              <a:gdLst/>
              <a:ahLst/>
              <a:cxnLst/>
              <a:rect l="l" t="t" r="r" b="b"/>
              <a:pathLst>
                <a:path w="634" h="1166" extrusionOk="0">
                  <a:moveTo>
                    <a:pt x="520" y="1"/>
                  </a:moveTo>
                  <a:cubicBezTo>
                    <a:pt x="475" y="1"/>
                    <a:pt x="435" y="30"/>
                    <a:pt x="412" y="77"/>
                  </a:cubicBezTo>
                  <a:lnTo>
                    <a:pt x="0" y="995"/>
                  </a:lnTo>
                  <a:cubicBezTo>
                    <a:pt x="0" y="1058"/>
                    <a:pt x="0" y="1122"/>
                    <a:pt x="64" y="1153"/>
                  </a:cubicBezTo>
                  <a:cubicBezTo>
                    <a:pt x="81" y="1162"/>
                    <a:pt x="98" y="1166"/>
                    <a:pt x="114" y="1166"/>
                  </a:cubicBezTo>
                  <a:cubicBezTo>
                    <a:pt x="159" y="1166"/>
                    <a:pt x="199" y="1137"/>
                    <a:pt x="222" y="1090"/>
                  </a:cubicBezTo>
                  <a:lnTo>
                    <a:pt x="634" y="172"/>
                  </a:lnTo>
                  <a:cubicBezTo>
                    <a:pt x="634" y="108"/>
                    <a:pt x="634" y="45"/>
                    <a:pt x="570" y="13"/>
                  </a:cubicBezTo>
                  <a:cubicBezTo>
                    <a:pt x="554" y="5"/>
                    <a:pt x="537" y="1"/>
                    <a:pt x="52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0"/>
            <p:cNvSpPr/>
            <p:nvPr/>
          </p:nvSpPr>
          <p:spPr>
            <a:xfrm>
              <a:off x="1394825" y="2237150"/>
              <a:ext cx="43575" cy="191625"/>
            </a:xfrm>
            <a:custGeom>
              <a:avLst/>
              <a:gdLst/>
              <a:ahLst/>
              <a:cxnLst/>
              <a:rect l="l" t="t" r="r" b="b"/>
              <a:pathLst>
                <a:path w="1743" h="7665" extrusionOk="0">
                  <a:moveTo>
                    <a:pt x="887" y="1"/>
                  </a:moveTo>
                  <a:lnTo>
                    <a:pt x="1" y="7665"/>
                  </a:lnTo>
                  <a:lnTo>
                    <a:pt x="1742" y="7665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0"/>
            <p:cNvSpPr/>
            <p:nvPr/>
          </p:nvSpPr>
          <p:spPr>
            <a:xfrm>
              <a:off x="1397200" y="2331375"/>
              <a:ext cx="38825" cy="38025"/>
            </a:xfrm>
            <a:custGeom>
              <a:avLst/>
              <a:gdLst/>
              <a:ahLst/>
              <a:cxnLst/>
              <a:rect l="l" t="t" r="r" b="b"/>
              <a:pathLst>
                <a:path w="1553" h="1521" extrusionOk="0">
                  <a:moveTo>
                    <a:pt x="792" y="1"/>
                  </a:moveTo>
                  <a:cubicBezTo>
                    <a:pt x="349" y="1"/>
                    <a:pt x="1" y="349"/>
                    <a:pt x="1" y="761"/>
                  </a:cubicBezTo>
                  <a:cubicBezTo>
                    <a:pt x="1" y="1172"/>
                    <a:pt x="349" y="1521"/>
                    <a:pt x="792" y="1521"/>
                  </a:cubicBezTo>
                  <a:cubicBezTo>
                    <a:pt x="1204" y="1521"/>
                    <a:pt x="1552" y="1172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0"/>
            <p:cNvSpPr/>
            <p:nvPr/>
          </p:nvSpPr>
          <p:spPr>
            <a:xfrm>
              <a:off x="1405900" y="2340075"/>
              <a:ext cx="21400" cy="20625"/>
            </a:xfrm>
            <a:custGeom>
              <a:avLst/>
              <a:gdLst/>
              <a:ahLst/>
              <a:cxnLst/>
              <a:rect l="l" t="t" r="r" b="b"/>
              <a:pathLst>
                <a:path w="856" h="825" extrusionOk="0"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cubicBezTo>
                    <a:pt x="1" y="634"/>
                    <a:pt x="191" y="824"/>
                    <a:pt x="444" y="824"/>
                  </a:cubicBezTo>
                  <a:cubicBezTo>
                    <a:pt x="666" y="824"/>
                    <a:pt x="856" y="634"/>
                    <a:pt x="856" y="413"/>
                  </a:cubicBezTo>
                  <a:cubicBezTo>
                    <a:pt x="856" y="191"/>
                    <a:pt x="666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0"/>
            <p:cNvSpPr/>
            <p:nvPr/>
          </p:nvSpPr>
          <p:spPr>
            <a:xfrm>
              <a:off x="1340200" y="2032900"/>
              <a:ext cx="152025" cy="29325"/>
            </a:xfrm>
            <a:custGeom>
              <a:avLst/>
              <a:gdLst/>
              <a:ahLst/>
              <a:cxnLst/>
              <a:rect l="l" t="t" r="r" b="b"/>
              <a:pathLst>
                <a:path w="6081" h="1173" extrusionOk="0">
                  <a:moveTo>
                    <a:pt x="0" y="0"/>
                  </a:moveTo>
                  <a:lnTo>
                    <a:pt x="0" y="1172"/>
                  </a:lnTo>
                  <a:lnTo>
                    <a:pt x="6081" y="1172"/>
                  </a:lnTo>
                  <a:lnTo>
                    <a:pt x="60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0"/>
            <p:cNvSpPr/>
            <p:nvPr/>
          </p:nvSpPr>
          <p:spPr>
            <a:xfrm>
              <a:off x="1366325" y="2062200"/>
              <a:ext cx="101375" cy="11900"/>
            </a:xfrm>
            <a:custGeom>
              <a:avLst/>
              <a:gdLst/>
              <a:ahLst/>
              <a:cxnLst/>
              <a:rect l="l" t="t" r="r" b="b"/>
              <a:pathLst>
                <a:path w="405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4054" y="475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0"/>
            <p:cNvSpPr/>
            <p:nvPr/>
          </p:nvSpPr>
          <p:spPr>
            <a:xfrm>
              <a:off x="2855550" y="3039150"/>
              <a:ext cx="186875" cy="170050"/>
            </a:xfrm>
            <a:custGeom>
              <a:avLst/>
              <a:gdLst/>
              <a:ahLst/>
              <a:cxnLst/>
              <a:rect l="l" t="t" r="r" b="b"/>
              <a:pathLst>
                <a:path w="7475" h="6802" extrusionOk="0">
                  <a:moveTo>
                    <a:pt x="3728" y="1"/>
                  </a:moveTo>
                  <a:cubicBezTo>
                    <a:pt x="2186" y="1"/>
                    <a:pt x="796" y="1057"/>
                    <a:pt x="444" y="2598"/>
                  </a:cubicBezTo>
                  <a:cubicBezTo>
                    <a:pt x="1" y="4435"/>
                    <a:pt x="1141" y="6272"/>
                    <a:pt x="2946" y="6715"/>
                  </a:cubicBezTo>
                  <a:cubicBezTo>
                    <a:pt x="3204" y="6773"/>
                    <a:pt x="3463" y="6801"/>
                    <a:pt x="3717" y="6801"/>
                  </a:cubicBezTo>
                  <a:cubicBezTo>
                    <a:pt x="5271" y="6801"/>
                    <a:pt x="6678" y="5760"/>
                    <a:pt x="7031" y="4182"/>
                  </a:cubicBezTo>
                  <a:cubicBezTo>
                    <a:pt x="7475" y="2345"/>
                    <a:pt x="6335" y="508"/>
                    <a:pt x="4530" y="97"/>
                  </a:cubicBezTo>
                  <a:cubicBezTo>
                    <a:pt x="4261" y="32"/>
                    <a:pt x="3993" y="1"/>
                    <a:pt x="37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0"/>
            <p:cNvSpPr/>
            <p:nvPr/>
          </p:nvSpPr>
          <p:spPr>
            <a:xfrm>
              <a:off x="2874575" y="3056275"/>
              <a:ext cx="148850" cy="135250"/>
            </a:xfrm>
            <a:custGeom>
              <a:avLst/>
              <a:gdLst/>
              <a:ahLst/>
              <a:cxnLst/>
              <a:rect l="l" t="t" r="r" b="b"/>
              <a:pathLst>
                <a:path w="5954" h="5410" extrusionOk="0">
                  <a:moveTo>
                    <a:pt x="2940" y="1"/>
                  </a:moveTo>
                  <a:cubicBezTo>
                    <a:pt x="1718" y="1"/>
                    <a:pt x="614" y="829"/>
                    <a:pt x="317" y="2072"/>
                  </a:cubicBezTo>
                  <a:cubicBezTo>
                    <a:pt x="0" y="3528"/>
                    <a:pt x="887" y="4985"/>
                    <a:pt x="2344" y="5334"/>
                  </a:cubicBezTo>
                  <a:cubicBezTo>
                    <a:pt x="2557" y="5385"/>
                    <a:pt x="2771" y="5409"/>
                    <a:pt x="2982" y="5409"/>
                  </a:cubicBezTo>
                  <a:cubicBezTo>
                    <a:pt x="4204" y="5409"/>
                    <a:pt x="5308" y="4581"/>
                    <a:pt x="5605" y="3338"/>
                  </a:cubicBezTo>
                  <a:cubicBezTo>
                    <a:pt x="5954" y="1882"/>
                    <a:pt x="5035" y="425"/>
                    <a:pt x="3579" y="77"/>
                  </a:cubicBezTo>
                  <a:cubicBezTo>
                    <a:pt x="3365" y="25"/>
                    <a:pt x="3151" y="1"/>
                    <a:pt x="294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0"/>
            <p:cNvSpPr/>
            <p:nvPr/>
          </p:nvSpPr>
          <p:spPr>
            <a:xfrm>
              <a:off x="2876950" y="3081125"/>
              <a:ext cx="137775" cy="110775"/>
            </a:xfrm>
            <a:custGeom>
              <a:avLst/>
              <a:gdLst/>
              <a:ahLst/>
              <a:cxnLst/>
              <a:rect l="l" t="t" r="r" b="b"/>
              <a:pathLst>
                <a:path w="5511" h="4431" extrusionOk="0">
                  <a:moveTo>
                    <a:pt x="792" y="1"/>
                  </a:moveTo>
                  <a:lnTo>
                    <a:pt x="792" y="1"/>
                  </a:lnTo>
                  <a:cubicBezTo>
                    <a:pt x="190" y="729"/>
                    <a:pt x="0" y="1774"/>
                    <a:pt x="380" y="2724"/>
                  </a:cubicBezTo>
                  <a:cubicBezTo>
                    <a:pt x="792" y="3791"/>
                    <a:pt x="1817" y="4431"/>
                    <a:pt x="2899" y="4431"/>
                  </a:cubicBezTo>
                  <a:cubicBezTo>
                    <a:pt x="3231" y="4431"/>
                    <a:pt x="3568" y="4371"/>
                    <a:pt x="3895" y="4245"/>
                  </a:cubicBezTo>
                  <a:cubicBezTo>
                    <a:pt x="4719" y="3896"/>
                    <a:pt x="5289" y="3200"/>
                    <a:pt x="5510" y="2376"/>
                  </a:cubicBezTo>
                  <a:lnTo>
                    <a:pt x="5510" y="2376"/>
                  </a:lnTo>
                  <a:cubicBezTo>
                    <a:pt x="5225" y="2724"/>
                    <a:pt x="4845" y="3010"/>
                    <a:pt x="4402" y="3168"/>
                  </a:cubicBezTo>
                  <a:cubicBezTo>
                    <a:pt x="4071" y="3306"/>
                    <a:pt x="3727" y="3372"/>
                    <a:pt x="3388" y="3372"/>
                  </a:cubicBezTo>
                  <a:cubicBezTo>
                    <a:pt x="2331" y="3372"/>
                    <a:pt x="1318" y="2734"/>
                    <a:pt x="887" y="1679"/>
                  </a:cubicBezTo>
                  <a:cubicBezTo>
                    <a:pt x="665" y="1109"/>
                    <a:pt x="633" y="539"/>
                    <a:pt x="79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0"/>
            <p:cNvSpPr/>
            <p:nvPr/>
          </p:nvSpPr>
          <p:spPr>
            <a:xfrm>
              <a:off x="292522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3" y="1"/>
                  </a:moveTo>
                  <a:cubicBezTo>
                    <a:pt x="508" y="1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1"/>
                    <a:pt x="11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0"/>
            <p:cNvSpPr/>
            <p:nvPr/>
          </p:nvSpPr>
          <p:spPr>
            <a:xfrm>
              <a:off x="292522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6"/>
                    <a:pt x="508" y="2312"/>
                    <a:pt x="1173" y="2312"/>
                  </a:cubicBezTo>
                  <a:cubicBezTo>
                    <a:pt x="1806" y="2312"/>
                    <a:pt x="2313" y="1806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0"/>
            <p:cNvSpPr/>
            <p:nvPr/>
          </p:nvSpPr>
          <p:spPr>
            <a:xfrm>
              <a:off x="292522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3" y="0"/>
                  </a:moveTo>
                  <a:cubicBezTo>
                    <a:pt x="508" y="0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0"/>
            <p:cNvSpPr/>
            <p:nvPr/>
          </p:nvSpPr>
          <p:spPr>
            <a:xfrm>
              <a:off x="292522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5"/>
                    <a:pt x="508" y="2312"/>
                    <a:pt x="1173" y="2312"/>
                  </a:cubicBezTo>
                  <a:cubicBezTo>
                    <a:pt x="1806" y="2312"/>
                    <a:pt x="2313" y="1805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0"/>
            <p:cNvSpPr/>
            <p:nvPr/>
          </p:nvSpPr>
          <p:spPr>
            <a:xfrm>
              <a:off x="4385975" y="3022550"/>
              <a:ext cx="176575" cy="176575"/>
            </a:xfrm>
            <a:custGeom>
              <a:avLst/>
              <a:gdLst/>
              <a:ahLst/>
              <a:cxnLst/>
              <a:rect l="l" t="t" r="r" b="b"/>
              <a:pathLst>
                <a:path w="7063" h="7063" extrusionOk="0">
                  <a:moveTo>
                    <a:pt x="3547" y="0"/>
                  </a:moveTo>
                  <a:cubicBezTo>
                    <a:pt x="1584" y="0"/>
                    <a:pt x="0" y="1584"/>
                    <a:pt x="0" y="3516"/>
                  </a:cubicBezTo>
                  <a:cubicBezTo>
                    <a:pt x="0" y="5479"/>
                    <a:pt x="1584" y="7063"/>
                    <a:pt x="3547" y="7063"/>
                  </a:cubicBezTo>
                  <a:cubicBezTo>
                    <a:pt x="5479" y="7063"/>
                    <a:pt x="7062" y="5479"/>
                    <a:pt x="7062" y="3516"/>
                  </a:cubicBezTo>
                  <a:cubicBezTo>
                    <a:pt x="7062" y="1584"/>
                    <a:pt x="5479" y="0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0"/>
            <p:cNvSpPr/>
            <p:nvPr/>
          </p:nvSpPr>
          <p:spPr>
            <a:xfrm>
              <a:off x="4404175" y="3039975"/>
              <a:ext cx="140175" cy="140950"/>
            </a:xfrm>
            <a:custGeom>
              <a:avLst/>
              <a:gdLst/>
              <a:ahLst/>
              <a:cxnLst/>
              <a:rect l="l" t="t" r="r" b="b"/>
              <a:pathLst>
                <a:path w="5607" h="5638" extrusionOk="0">
                  <a:moveTo>
                    <a:pt x="2819" y="0"/>
                  </a:moveTo>
                  <a:cubicBezTo>
                    <a:pt x="1236" y="0"/>
                    <a:pt x="1" y="1267"/>
                    <a:pt x="1" y="2819"/>
                  </a:cubicBezTo>
                  <a:cubicBezTo>
                    <a:pt x="1" y="4370"/>
                    <a:pt x="1236" y="5637"/>
                    <a:pt x="2819" y="5637"/>
                  </a:cubicBezTo>
                  <a:cubicBezTo>
                    <a:pt x="4371" y="5637"/>
                    <a:pt x="5606" y="4370"/>
                    <a:pt x="5606" y="2819"/>
                  </a:cubicBezTo>
                  <a:cubicBezTo>
                    <a:pt x="5606" y="1267"/>
                    <a:pt x="4371" y="0"/>
                    <a:pt x="28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0"/>
            <p:cNvSpPr/>
            <p:nvPr/>
          </p:nvSpPr>
          <p:spPr>
            <a:xfrm>
              <a:off x="4399425" y="3066100"/>
              <a:ext cx="143325" cy="115025"/>
            </a:xfrm>
            <a:custGeom>
              <a:avLst/>
              <a:gdLst/>
              <a:ahLst/>
              <a:cxnLst/>
              <a:rect l="l" t="t" r="r" b="b"/>
              <a:pathLst>
                <a:path w="5733" h="4601" extrusionOk="0">
                  <a:moveTo>
                    <a:pt x="824" y="0"/>
                  </a:moveTo>
                  <a:lnTo>
                    <a:pt x="824" y="0"/>
                  </a:lnTo>
                  <a:cubicBezTo>
                    <a:pt x="191" y="760"/>
                    <a:pt x="1" y="1837"/>
                    <a:pt x="381" y="2819"/>
                  </a:cubicBezTo>
                  <a:cubicBezTo>
                    <a:pt x="816" y="3932"/>
                    <a:pt x="1880" y="4601"/>
                    <a:pt x="3007" y="4601"/>
                  </a:cubicBezTo>
                  <a:cubicBezTo>
                    <a:pt x="3356" y="4601"/>
                    <a:pt x="3710" y="4537"/>
                    <a:pt x="4054" y="4402"/>
                  </a:cubicBezTo>
                  <a:cubicBezTo>
                    <a:pt x="4909" y="4054"/>
                    <a:pt x="5511" y="3325"/>
                    <a:pt x="5733" y="2470"/>
                  </a:cubicBezTo>
                  <a:lnTo>
                    <a:pt x="5733" y="2470"/>
                  </a:lnTo>
                  <a:cubicBezTo>
                    <a:pt x="5416" y="2819"/>
                    <a:pt x="5036" y="3135"/>
                    <a:pt x="4593" y="3294"/>
                  </a:cubicBezTo>
                  <a:cubicBezTo>
                    <a:pt x="4251" y="3438"/>
                    <a:pt x="3896" y="3506"/>
                    <a:pt x="3547" y="3506"/>
                  </a:cubicBezTo>
                  <a:cubicBezTo>
                    <a:pt x="2439" y="3506"/>
                    <a:pt x="1384" y="2825"/>
                    <a:pt x="951" y="1742"/>
                  </a:cubicBezTo>
                  <a:cubicBezTo>
                    <a:pt x="697" y="1172"/>
                    <a:pt x="666" y="570"/>
                    <a:pt x="82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0"/>
            <p:cNvSpPr/>
            <p:nvPr/>
          </p:nvSpPr>
          <p:spPr>
            <a:xfrm>
              <a:off x="4442975" y="32632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3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0"/>
            <p:cNvSpPr/>
            <p:nvPr/>
          </p:nvSpPr>
          <p:spPr>
            <a:xfrm>
              <a:off x="4442975" y="33930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1"/>
                  </a:moveTo>
                  <a:cubicBezTo>
                    <a:pt x="539" y="1"/>
                    <a:pt x="0" y="507"/>
                    <a:pt x="0" y="1172"/>
                  </a:cubicBezTo>
                  <a:cubicBezTo>
                    <a:pt x="0" y="1806"/>
                    <a:pt x="539" y="2312"/>
                    <a:pt x="1172" y="2312"/>
                  </a:cubicBezTo>
                  <a:cubicBezTo>
                    <a:pt x="1806" y="2312"/>
                    <a:pt x="2344" y="1806"/>
                    <a:pt x="2344" y="1172"/>
                  </a:cubicBezTo>
                  <a:cubicBezTo>
                    <a:pt x="2344" y="507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0"/>
            <p:cNvSpPr/>
            <p:nvPr/>
          </p:nvSpPr>
          <p:spPr>
            <a:xfrm>
              <a:off x="4442975" y="35221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2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2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0"/>
            <p:cNvSpPr/>
            <p:nvPr/>
          </p:nvSpPr>
          <p:spPr>
            <a:xfrm>
              <a:off x="4442975" y="36519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05"/>
                    <a:pt x="539" y="2312"/>
                    <a:pt x="1172" y="2312"/>
                  </a:cubicBezTo>
                  <a:cubicBezTo>
                    <a:pt x="1806" y="2312"/>
                    <a:pt x="2344" y="1805"/>
                    <a:pt x="2344" y="1172"/>
                  </a:cubicBezTo>
                  <a:cubicBezTo>
                    <a:pt x="2344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0"/>
            <p:cNvSpPr/>
            <p:nvPr/>
          </p:nvSpPr>
          <p:spPr>
            <a:xfrm>
              <a:off x="5909250" y="3022550"/>
              <a:ext cx="183700" cy="183700"/>
            </a:xfrm>
            <a:custGeom>
              <a:avLst/>
              <a:gdLst/>
              <a:ahLst/>
              <a:cxnLst/>
              <a:rect l="l" t="t" r="r" b="b"/>
              <a:pathLst>
                <a:path w="7348" h="7348" extrusionOk="0">
                  <a:moveTo>
                    <a:pt x="3674" y="0"/>
                  </a:moveTo>
                  <a:cubicBezTo>
                    <a:pt x="1647" y="0"/>
                    <a:pt x="1" y="1647"/>
                    <a:pt x="1" y="3674"/>
                  </a:cubicBezTo>
                  <a:cubicBezTo>
                    <a:pt x="1" y="5701"/>
                    <a:pt x="1647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0"/>
            <p:cNvSpPr/>
            <p:nvPr/>
          </p:nvSpPr>
          <p:spPr>
            <a:xfrm>
              <a:off x="5928250" y="3040750"/>
              <a:ext cx="146500" cy="146500"/>
            </a:xfrm>
            <a:custGeom>
              <a:avLst/>
              <a:gdLst/>
              <a:ahLst/>
              <a:cxnLst/>
              <a:rect l="l" t="t" r="r" b="b"/>
              <a:pathLst>
                <a:path w="5860" h="5860" extrusionOk="0">
                  <a:moveTo>
                    <a:pt x="2914" y="1"/>
                  </a:moveTo>
                  <a:cubicBezTo>
                    <a:pt x="1299" y="1"/>
                    <a:pt x="1" y="1331"/>
                    <a:pt x="1" y="2946"/>
                  </a:cubicBezTo>
                  <a:cubicBezTo>
                    <a:pt x="1" y="4561"/>
                    <a:pt x="1299" y="5860"/>
                    <a:pt x="2914" y="5860"/>
                  </a:cubicBezTo>
                  <a:cubicBezTo>
                    <a:pt x="4529" y="5860"/>
                    <a:pt x="5859" y="4561"/>
                    <a:pt x="5859" y="2946"/>
                  </a:cubicBezTo>
                  <a:cubicBezTo>
                    <a:pt x="5859" y="1331"/>
                    <a:pt x="4529" y="1"/>
                    <a:pt x="29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0"/>
            <p:cNvSpPr/>
            <p:nvPr/>
          </p:nvSpPr>
          <p:spPr>
            <a:xfrm>
              <a:off x="5923500" y="3067675"/>
              <a:ext cx="148875" cy="120100"/>
            </a:xfrm>
            <a:custGeom>
              <a:avLst/>
              <a:gdLst/>
              <a:ahLst/>
              <a:cxnLst/>
              <a:rect l="l" t="t" r="r" b="b"/>
              <a:pathLst>
                <a:path w="5955" h="4804" extrusionOk="0">
                  <a:moveTo>
                    <a:pt x="856" y="1"/>
                  </a:moveTo>
                  <a:lnTo>
                    <a:pt x="856" y="1"/>
                  </a:lnTo>
                  <a:cubicBezTo>
                    <a:pt x="191" y="824"/>
                    <a:pt x="1" y="1932"/>
                    <a:pt x="412" y="2946"/>
                  </a:cubicBezTo>
                  <a:cubicBezTo>
                    <a:pt x="871" y="4105"/>
                    <a:pt x="1956" y="4803"/>
                    <a:pt x="3119" y="4803"/>
                  </a:cubicBezTo>
                  <a:cubicBezTo>
                    <a:pt x="3481" y="4803"/>
                    <a:pt x="3851" y="4736"/>
                    <a:pt x="4213" y="4593"/>
                  </a:cubicBezTo>
                  <a:cubicBezTo>
                    <a:pt x="5099" y="4213"/>
                    <a:pt x="5733" y="3453"/>
                    <a:pt x="5954" y="2597"/>
                  </a:cubicBezTo>
                  <a:lnTo>
                    <a:pt x="5954" y="2597"/>
                  </a:lnTo>
                  <a:cubicBezTo>
                    <a:pt x="5638" y="2946"/>
                    <a:pt x="5258" y="3262"/>
                    <a:pt x="4783" y="3453"/>
                  </a:cubicBezTo>
                  <a:cubicBezTo>
                    <a:pt x="4421" y="3595"/>
                    <a:pt x="4051" y="3663"/>
                    <a:pt x="3688" y="3663"/>
                  </a:cubicBezTo>
                  <a:cubicBezTo>
                    <a:pt x="2524" y="3663"/>
                    <a:pt x="1434" y="2965"/>
                    <a:pt x="951" y="1806"/>
                  </a:cubicBezTo>
                  <a:cubicBezTo>
                    <a:pt x="729" y="1236"/>
                    <a:pt x="697" y="602"/>
                    <a:pt x="85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0"/>
            <p:cNvSpPr/>
            <p:nvPr/>
          </p:nvSpPr>
          <p:spPr>
            <a:xfrm>
              <a:off x="596467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6467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6" y="2312"/>
                    <a:pt x="2312" y="1806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6467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6467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6" y="2312"/>
                    <a:pt x="2312" y="1805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762000" y="3725600"/>
              <a:ext cx="479000" cy="424375"/>
            </a:xfrm>
            <a:custGeom>
              <a:avLst/>
              <a:gdLst/>
              <a:ahLst/>
              <a:cxnLst/>
              <a:rect l="l" t="t" r="r" b="b"/>
              <a:pathLst>
                <a:path w="19160" h="16975" extrusionOk="0">
                  <a:moveTo>
                    <a:pt x="6872" y="0"/>
                  </a:moveTo>
                  <a:cubicBezTo>
                    <a:pt x="6271" y="0"/>
                    <a:pt x="5732" y="349"/>
                    <a:pt x="5511" y="887"/>
                  </a:cubicBezTo>
                  <a:cubicBezTo>
                    <a:pt x="5257" y="665"/>
                    <a:pt x="4940" y="539"/>
                    <a:pt x="4592" y="539"/>
                  </a:cubicBezTo>
                  <a:cubicBezTo>
                    <a:pt x="3864" y="539"/>
                    <a:pt x="3294" y="1046"/>
                    <a:pt x="3135" y="1711"/>
                  </a:cubicBezTo>
                  <a:cubicBezTo>
                    <a:pt x="3072" y="1711"/>
                    <a:pt x="2977" y="1679"/>
                    <a:pt x="2914" y="1679"/>
                  </a:cubicBezTo>
                  <a:cubicBezTo>
                    <a:pt x="2090" y="1679"/>
                    <a:pt x="1425" y="2344"/>
                    <a:pt x="1425" y="3167"/>
                  </a:cubicBezTo>
                  <a:cubicBezTo>
                    <a:pt x="1425" y="3231"/>
                    <a:pt x="1425" y="3262"/>
                    <a:pt x="1457" y="3326"/>
                  </a:cubicBezTo>
                  <a:cubicBezTo>
                    <a:pt x="602" y="3706"/>
                    <a:pt x="0" y="4561"/>
                    <a:pt x="0" y="5542"/>
                  </a:cubicBezTo>
                  <a:cubicBezTo>
                    <a:pt x="0" y="6144"/>
                    <a:pt x="222" y="6683"/>
                    <a:pt x="570" y="7126"/>
                  </a:cubicBezTo>
                  <a:cubicBezTo>
                    <a:pt x="570" y="7221"/>
                    <a:pt x="538" y="7316"/>
                    <a:pt x="538" y="7411"/>
                  </a:cubicBezTo>
                  <a:cubicBezTo>
                    <a:pt x="538" y="8741"/>
                    <a:pt x="1615" y="9818"/>
                    <a:pt x="2945" y="9818"/>
                  </a:cubicBezTo>
                  <a:cubicBezTo>
                    <a:pt x="3262" y="9818"/>
                    <a:pt x="3547" y="9754"/>
                    <a:pt x="3800" y="9659"/>
                  </a:cubicBezTo>
                  <a:cubicBezTo>
                    <a:pt x="3895" y="10768"/>
                    <a:pt x="4814" y="11655"/>
                    <a:pt x="5954" y="11655"/>
                  </a:cubicBezTo>
                  <a:lnTo>
                    <a:pt x="6049" y="11655"/>
                  </a:lnTo>
                  <a:cubicBezTo>
                    <a:pt x="6461" y="12225"/>
                    <a:pt x="7094" y="12573"/>
                    <a:pt x="7822" y="12573"/>
                  </a:cubicBezTo>
                  <a:cubicBezTo>
                    <a:pt x="8234" y="12573"/>
                    <a:pt x="8646" y="12478"/>
                    <a:pt x="8962" y="12256"/>
                  </a:cubicBezTo>
                  <a:cubicBezTo>
                    <a:pt x="9089" y="12573"/>
                    <a:pt x="9247" y="12890"/>
                    <a:pt x="9501" y="13111"/>
                  </a:cubicBezTo>
                  <a:cubicBezTo>
                    <a:pt x="9849" y="13428"/>
                    <a:pt x="10293" y="13618"/>
                    <a:pt x="10799" y="13618"/>
                  </a:cubicBezTo>
                  <a:cubicBezTo>
                    <a:pt x="11148" y="14061"/>
                    <a:pt x="11686" y="14315"/>
                    <a:pt x="12319" y="14315"/>
                  </a:cubicBezTo>
                  <a:cubicBezTo>
                    <a:pt x="12604" y="14315"/>
                    <a:pt x="12858" y="14251"/>
                    <a:pt x="13111" y="14156"/>
                  </a:cubicBezTo>
                  <a:cubicBezTo>
                    <a:pt x="13364" y="14695"/>
                    <a:pt x="13618" y="15582"/>
                    <a:pt x="13459" y="16848"/>
                  </a:cubicBezTo>
                  <a:lnTo>
                    <a:pt x="14790" y="16975"/>
                  </a:lnTo>
                  <a:cubicBezTo>
                    <a:pt x="14790" y="16975"/>
                    <a:pt x="14853" y="15202"/>
                    <a:pt x="14631" y="13998"/>
                  </a:cubicBezTo>
                  <a:lnTo>
                    <a:pt x="14631" y="13998"/>
                  </a:lnTo>
                  <a:cubicBezTo>
                    <a:pt x="14790" y="14030"/>
                    <a:pt x="14948" y="14061"/>
                    <a:pt x="15106" y="14061"/>
                  </a:cubicBezTo>
                  <a:cubicBezTo>
                    <a:pt x="16183" y="14061"/>
                    <a:pt x="17070" y="13175"/>
                    <a:pt x="17070" y="12098"/>
                  </a:cubicBezTo>
                  <a:cubicBezTo>
                    <a:pt x="17070" y="11940"/>
                    <a:pt x="17038" y="11813"/>
                    <a:pt x="17006" y="11655"/>
                  </a:cubicBezTo>
                  <a:lnTo>
                    <a:pt x="17196" y="11655"/>
                  </a:lnTo>
                  <a:cubicBezTo>
                    <a:pt x="18273" y="11655"/>
                    <a:pt x="19160" y="10800"/>
                    <a:pt x="19160" y="9723"/>
                  </a:cubicBezTo>
                  <a:cubicBezTo>
                    <a:pt x="19160" y="9343"/>
                    <a:pt x="19065" y="9026"/>
                    <a:pt x="18875" y="8741"/>
                  </a:cubicBezTo>
                  <a:cubicBezTo>
                    <a:pt x="19065" y="8424"/>
                    <a:pt x="19160" y="8108"/>
                    <a:pt x="19160" y="7759"/>
                  </a:cubicBezTo>
                  <a:cubicBezTo>
                    <a:pt x="19160" y="7063"/>
                    <a:pt x="18812" y="6493"/>
                    <a:pt x="18305" y="6144"/>
                  </a:cubicBezTo>
                  <a:cubicBezTo>
                    <a:pt x="18178" y="5384"/>
                    <a:pt x="17608" y="4782"/>
                    <a:pt x="16880" y="4592"/>
                  </a:cubicBezTo>
                  <a:cubicBezTo>
                    <a:pt x="16911" y="4497"/>
                    <a:pt x="16911" y="4402"/>
                    <a:pt x="16911" y="4276"/>
                  </a:cubicBezTo>
                  <a:cubicBezTo>
                    <a:pt x="16911" y="3452"/>
                    <a:pt x="16405" y="2756"/>
                    <a:pt x="15676" y="2471"/>
                  </a:cubicBezTo>
                  <a:cubicBezTo>
                    <a:pt x="15486" y="2407"/>
                    <a:pt x="15328" y="2376"/>
                    <a:pt x="15138" y="2344"/>
                  </a:cubicBezTo>
                  <a:cubicBezTo>
                    <a:pt x="14853" y="1109"/>
                    <a:pt x="13744" y="190"/>
                    <a:pt x="12414" y="190"/>
                  </a:cubicBezTo>
                  <a:cubicBezTo>
                    <a:pt x="11686" y="190"/>
                    <a:pt x="11021" y="475"/>
                    <a:pt x="10546" y="919"/>
                  </a:cubicBezTo>
                  <a:cubicBezTo>
                    <a:pt x="10293" y="412"/>
                    <a:pt x="9786" y="64"/>
                    <a:pt x="9184" y="64"/>
                  </a:cubicBezTo>
                  <a:cubicBezTo>
                    <a:pt x="8741" y="64"/>
                    <a:pt x="8329" y="285"/>
                    <a:pt x="8044" y="634"/>
                  </a:cubicBezTo>
                  <a:cubicBezTo>
                    <a:pt x="7791" y="254"/>
                    <a:pt x="7347" y="0"/>
                    <a:pt x="68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17175" y="3792100"/>
              <a:ext cx="92650" cy="91875"/>
            </a:xfrm>
            <a:custGeom>
              <a:avLst/>
              <a:gdLst/>
              <a:ahLst/>
              <a:cxnLst/>
              <a:rect l="l" t="t" r="r" b="b"/>
              <a:pathLst>
                <a:path w="3706" h="3675" extrusionOk="0">
                  <a:moveTo>
                    <a:pt x="1837" y="1046"/>
                  </a:moveTo>
                  <a:cubicBezTo>
                    <a:pt x="2280" y="1046"/>
                    <a:pt x="2660" y="1394"/>
                    <a:pt x="2660" y="1837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45" y="2281"/>
                    <a:pt x="1045" y="1837"/>
                  </a:cubicBezTo>
                  <a:cubicBezTo>
                    <a:pt x="1045" y="1394"/>
                    <a:pt x="1394" y="1046"/>
                    <a:pt x="1837" y="1046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37"/>
                  </a:cubicBezTo>
                  <a:cubicBezTo>
                    <a:pt x="0" y="2851"/>
                    <a:pt x="824" y="3674"/>
                    <a:pt x="1837" y="3674"/>
                  </a:cubicBezTo>
                  <a:cubicBezTo>
                    <a:pt x="2882" y="3674"/>
                    <a:pt x="3706" y="2851"/>
                    <a:pt x="3706" y="1837"/>
                  </a:cubicBezTo>
                  <a:cubicBezTo>
                    <a:pt x="3706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55975" y="3779425"/>
              <a:ext cx="14275" cy="27750"/>
            </a:xfrm>
            <a:custGeom>
              <a:avLst/>
              <a:gdLst/>
              <a:ahLst/>
              <a:cxnLst/>
              <a:rect l="l" t="t" r="r" b="b"/>
              <a:pathLst>
                <a:path w="571" h="1110" extrusionOk="0">
                  <a:moveTo>
                    <a:pt x="0" y="1"/>
                  </a:moveTo>
                  <a:lnTo>
                    <a:pt x="0" y="1109"/>
                  </a:lnTo>
                  <a:lnTo>
                    <a:pt x="570" y="1109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27450" y="3783400"/>
              <a:ext cx="26150" cy="31700"/>
            </a:xfrm>
            <a:custGeom>
              <a:avLst/>
              <a:gdLst/>
              <a:ahLst/>
              <a:cxnLst/>
              <a:rect l="l" t="t" r="r" b="b"/>
              <a:pathLst>
                <a:path w="1046" h="1268" extrusionOk="0">
                  <a:moveTo>
                    <a:pt x="508" y="0"/>
                  </a:moveTo>
                  <a:lnTo>
                    <a:pt x="1" y="317"/>
                  </a:lnTo>
                  <a:lnTo>
                    <a:pt x="539" y="1267"/>
                  </a:lnTo>
                  <a:lnTo>
                    <a:pt x="1046" y="95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08450" y="38024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8" y="0"/>
                  </a:moveTo>
                  <a:lnTo>
                    <a:pt x="1" y="539"/>
                  </a:lnTo>
                  <a:lnTo>
                    <a:pt x="951" y="1077"/>
                  </a:lnTo>
                  <a:lnTo>
                    <a:pt x="1268" y="57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04500" y="3830900"/>
              <a:ext cx="27725" cy="15075"/>
            </a:xfrm>
            <a:custGeom>
              <a:avLst/>
              <a:gdLst/>
              <a:ahLst/>
              <a:cxnLst/>
              <a:rect l="l" t="t" r="r" b="b"/>
              <a:pathLst>
                <a:path w="1109" h="603" extrusionOk="0">
                  <a:moveTo>
                    <a:pt x="1" y="0"/>
                  </a:moveTo>
                  <a:lnTo>
                    <a:pt x="1" y="602"/>
                  </a:lnTo>
                  <a:lnTo>
                    <a:pt x="1109" y="602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08450" y="38475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51" y="0"/>
                  </a:moveTo>
                  <a:lnTo>
                    <a:pt x="1" y="539"/>
                  </a:lnTo>
                  <a:lnTo>
                    <a:pt x="318" y="1077"/>
                  </a:lnTo>
                  <a:lnTo>
                    <a:pt x="1268" y="507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27450" y="3860975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1" y="1"/>
                  </a:moveTo>
                  <a:lnTo>
                    <a:pt x="1" y="983"/>
                  </a:lnTo>
                  <a:lnTo>
                    <a:pt x="539" y="1268"/>
                  </a:lnTo>
                  <a:lnTo>
                    <a:pt x="1078" y="318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55975" y="3868900"/>
              <a:ext cx="15050" cy="27725"/>
            </a:xfrm>
            <a:custGeom>
              <a:avLst/>
              <a:gdLst/>
              <a:ahLst/>
              <a:cxnLst/>
              <a:rect l="l" t="t" r="r" b="b"/>
              <a:pathLst>
                <a:path w="602" h="1109" extrusionOk="0">
                  <a:moveTo>
                    <a:pt x="0" y="1"/>
                  </a:moveTo>
                  <a:lnTo>
                    <a:pt x="0" y="1109"/>
                  </a:lnTo>
                  <a:lnTo>
                    <a:pt x="602" y="1109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2600" y="3861775"/>
              <a:ext cx="26925" cy="30900"/>
            </a:xfrm>
            <a:custGeom>
              <a:avLst/>
              <a:gdLst/>
              <a:ahLst/>
              <a:cxnLst/>
              <a:rect l="l" t="t" r="r" b="b"/>
              <a:pathLst>
                <a:path w="1077" h="1236" extrusionOk="0">
                  <a:moveTo>
                    <a:pt x="507" y="0"/>
                  </a:moveTo>
                  <a:lnTo>
                    <a:pt x="0" y="286"/>
                  </a:lnTo>
                  <a:lnTo>
                    <a:pt x="570" y="1236"/>
                  </a:lnTo>
                  <a:lnTo>
                    <a:pt x="1077" y="951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86050" y="38467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7" y="1"/>
                  </a:moveTo>
                  <a:lnTo>
                    <a:pt x="0" y="507"/>
                  </a:lnTo>
                  <a:lnTo>
                    <a:pt x="982" y="1078"/>
                  </a:lnTo>
                  <a:lnTo>
                    <a:pt x="1267" y="571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93975" y="3830900"/>
              <a:ext cx="27725" cy="14275"/>
            </a:xfrm>
            <a:custGeom>
              <a:avLst/>
              <a:gdLst/>
              <a:ahLst/>
              <a:cxnLst/>
              <a:rect l="l" t="t" r="r" b="b"/>
              <a:pathLst>
                <a:path w="1109" h="571" extrusionOk="0">
                  <a:moveTo>
                    <a:pt x="0" y="0"/>
                  </a:moveTo>
                  <a:lnTo>
                    <a:pt x="0" y="570"/>
                  </a:lnTo>
                  <a:lnTo>
                    <a:pt x="1109" y="570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86050" y="38016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82" y="1"/>
                  </a:moveTo>
                  <a:lnTo>
                    <a:pt x="0" y="571"/>
                  </a:lnTo>
                  <a:lnTo>
                    <a:pt x="317" y="1077"/>
                  </a:lnTo>
                  <a:lnTo>
                    <a:pt x="1267" y="5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1800" y="3783400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0" y="0"/>
                  </a:moveTo>
                  <a:lnTo>
                    <a:pt x="0" y="950"/>
                  </a:lnTo>
                  <a:lnTo>
                    <a:pt x="539" y="1267"/>
                  </a:lnTo>
                  <a:lnTo>
                    <a:pt x="1077" y="317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6069975" y="3868900"/>
              <a:ext cx="62575" cy="6257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67" y="697"/>
                  </a:moveTo>
                  <a:cubicBezTo>
                    <a:pt x="1552" y="697"/>
                    <a:pt x="1805" y="951"/>
                    <a:pt x="1805" y="1236"/>
                  </a:cubicBezTo>
                  <a:cubicBezTo>
                    <a:pt x="1805" y="1552"/>
                    <a:pt x="1552" y="1806"/>
                    <a:pt x="1267" y="1806"/>
                  </a:cubicBezTo>
                  <a:cubicBezTo>
                    <a:pt x="950" y="1806"/>
                    <a:pt x="697" y="1552"/>
                    <a:pt x="697" y="1236"/>
                  </a:cubicBezTo>
                  <a:cubicBezTo>
                    <a:pt x="697" y="951"/>
                    <a:pt x="950" y="697"/>
                    <a:pt x="1267" y="697"/>
                  </a:cubicBezTo>
                  <a:close/>
                  <a:moveTo>
                    <a:pt x="1267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2"/>
                    <a:pt x="570" y="2502"/>
                    <a:pt x="1267" y="2502"/>
                  </a:cubicBezTo>
                  <a:cubicBezTo>
                    <a:pt x="1964" y="2502"/>
                    <a:pt x="2502" y="1932"/>
                    <a:pt x="2502" y="1236"/>
                  </a:cubicBezTo>
                  <a:cubicBezTo>
                    <a:pt x="2502" y="571"/>
                    <a:pt x="1964" y="1"/>
                    <a:pt x="12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6096100" y="3860200"/>
              <a:ext cx="10325" cy="19025"/>
            </a:xfrm>
            <a:custGeom>
              <a:avLst/>
              <a:gdLst/>
              <a:ahLst/>
              <a:cxnLst/>
              <a:rect l="l" t="t" r="r" b="b"/>
              <a:pathLst>
                <a:path w="413" h="761" extrusionOk="0">
                  <a:moveTo>
                    <a:pt x="0" y="0"/>
                  </a:moveTo>
                  <a:lnTo>
                    <a:pt x="0" y="760"/>
                  </a:lnTo>
                  <a:lnTo>
                    <a:pt x="412" y="76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6077100" y="3863350"/>
              <a:ext cx="18225" cy="20625"/>
            </a:xfrm>
            <a:custGeom>
              <a:avLst/>
              <a:gdLst/>
              <a:ahLst/>
              <a:cxnLst/>
              <a:rect l="l" t="t" r="r" b="b"/>
              <a:pathLst>
                <a:path w="729" h="825" extrusionOk="0">
                  <a:moveTo>
                    <a:pt x="349" y="1"/>
                  </a:moveTo>
                  <a:lnTo>
                    <a:pt x="0" y="191"/>
                  </a:lnTo>
                  <a:lnTo>
                    <a:pt x="380" y="824"/>
                  </a:lnTo>
                  <a:lnTo>
                    <a:pt x="729" y="634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6064425" y="3876025"/>
              <a:ext cx="21400" cy="18225"/>
            </a:xfrm>
            <a:custGeom>
              <a:avLst/>
              <a:gdLst/>
              <a:ahLst/>
              <a:cxnLst/>
              <a:rect l="l" t="t" r="r" b="b"/>
              <a:pathLst>
                <a:path w="856" h="729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606127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0" y="1"/>
                  </a:moveTo>
                  <a:lnTo>
                    <a:pt x="0" y="412"/>
                  </a:lnTo>
                  <a:lnTo>
                    <a:pt x="760" y="412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606442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666" y="1"/>
                  </a:moveTo>
                  <a:lnTo>
                    <a:pt x="1" y="381"/>
                  </a:lnTo>
                  <a:lnTo>
                    <a:pt x="222" y="729"/>
                  </a:lnTo>
                  <a:lnTo>
                    <a:pt x="856" y="381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6077100" y="3915600"/>
              <a:ext cx="18225" cy="21425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380" y="1"/>
                  </a:moveTo>
                  <a:lnTo>
                    <a:pt x="0" y="666"/>
                  </a:lnTo>
                  <a:lnTo>
                    <a:pt x="349" y="856"/>
                  </a:lnTo>
                  <a:lnTo>
                    <a:pt x="729" y="22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6096900" y="3921150"/>
              <a:ext cx="9525" cy="19025"/>
            </a:xfrm>
            <a:custGeom>
              <a:avLst/>
              <a:gdLst/>
              <a:ahLst/>
              <a:cxnLst/>
              <a:rect l="l" t="t" r="r" b="b"/>
              <a:pathLst>
                <a:path w="38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380" y="76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6107175" y="3915600"/>
              <a:ext cx="18250" cy="21425"/>
            </a:xfrm>
            <a:custGeom>
              <a:avLst/>
              <a:gdLst/>
              <a:ahLst/>
              <a:cxnLst/>
              <a:rect l="l" t="t" r="r" b="b"/>
              <a:pathLst>
                <a:path w="730" h="857" extrusionOk="0">
                  <a:moveTo>
                    <a:pt x="349" y="1"/>
                  </a:moveTo>
                  <a:lnTo>
                    <a:pt x="1" y="223"/>
                  </a:lnTo>
                  <a:lnTo>
                    <a:pt x="381" y="856"/>
                  </a:lnTo>
                  <a:lnTo>
                    <a:pt x="729" y="666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611747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612222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1" y="1"/>
                  </a:moveTo>
                  <a:lnTo>
                    <a:pt x="1" y="412"/>
                  </a:lnTo>
                  <a:lnTo>
                    <a:pt x="761" y="412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6116675" y="3876025"/>
              <a:ext cx="21400" cy="17450"/>
            </a:xfrm>
            <a:custGeom>
              <a:avLst/>
              <a:gdLst/>
              <a:ahLst/>
              <a:cxnLst/>
              <a:rect l="l" t="t" r="r" b="b"/>
              <a:pathLst>
                <a:path w="856" h="698" extrusionOk="0">
                  <a:moveTo>
                    <a:pt x="666" y="1"/>
                  </a:moveTo>
                  <a:lnTo>
                    <a:pt x="1" y="349"/>
                  </a:lnTo>
                  <a:lnTo>
                    <a:pt x="223" y="697"/>
                  </a:lnTo>
                  <a:lnTo>
                    <a:pt x="856" y="349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107175" y="3862575"/>
              <a:ext cx="18250" cy="21400"/>
            </a:xfrm>
            <a:custGeom>
              <a:avLst/>
              <a:gdLst/>
              <a:ahLst/>
              <a:cxnLst/>
              <a:rect l="l" t="t" r="r" b="b"/>
              <a:pathLst>
                <a:path w="730" h="856" extrusionOk="0">
                  <a:moveTo>
                    <a:pt x="381" y="0"/>
                  </a:moveTo>
                  <a:lnTo>
                    <a:pt x="1" y="665"/>
                  </a:lnTo>
                  <a:lnTo>
                    <a:pt x="349" y="855"/>
                  </a:lnTo>
                  <a:lnTo>
                    <a:pt x="729" y="22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3375" y="3924325"/>
              <a:ext cx="50700" cy="51475"/>
            </a:xfrm>
            <a:custGeom>
              <a:avLst/>
              <a:gdLst/>
              <a:ahLst/>
              <a:cxnLst/>
              <a:rect l="l" t="t" r="r" b="b"/>
              <a:pathLst>
                <a:path w="2028" h="2059" extrusionOk="0">
                  <a:moveTo>
                    <a:pt x="1014" y="570"/>
                  </a:moveTo>
                  <a:cubicBezTo>
                    <a:pt x="1267" y="570"/>
                    <a:pt x="1458" y="792"/>
                    <a:pt x="1458" y="1014"/>
                  </a:cubicBezTo>
                  <a:cubicBezTo>
                    <a:pt x="1458" y="1267"/>
                    <a:pt x="1267" y="1489"/>
                    <a:pt x="1014" y="1489"/>
                  </a:cubicBezTo>
                  <a:cubicBezTo>
                    <a:pt x="761" y="1489"/>
                    <a:pt x="571" y="1267"/>
                    <a:pt x="571" y="1014"/>
                  </a:cubicBezTo>
                  <a:cubicBezTo>
                    <a:pt x="571" y="792"/>
                    <a:pt x="761" y="570"/>
                    <a:pt x="1014" y="570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14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28" y="1584"/>
                    <a:pt x="2028" y="1014"/>
                  </a:cubicBezTo>
                  <a:cubicBezTo>
                    <a:pt x="2028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94750" y="3917975"/>
              <a:ext cx="7950" cy="15075"/>
            </a:xfrm>
            <a:custGeom>
              <a:avLst/>
              <a:gdLst/>
              <a:ahLst/>
              <a:cxnLst/>
              <a:rect l="l" t="t" r="r" b="b"/>
              <a:pathLst>
                <a:path w="318" h="603" extrusionOk="0">
                  <a:moveTo>
                    <a:pt x="1" y="1"/>
                  </a:moveTo>
                  <a:lnTo>
                    <a:pt x="1" y="603"/>
                  </a:lnTo>
                  <a:lnTo>
                    <a:pt x="317" y="60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8925" y="3920350"/>
              <a:ext cx="15075" cy="17450"/>
            </a:xfrm>
            <a:custGeom>
              <a:avLst/>
              <a:gdLst/>
              <a:ahLst/>
              <a:cxnLst/>
              <a:rect l="l" t="t" r="r" b="b"/>
              <a:pathLst>
                <a:path w="603" h="698" extrusionOk="0">
                  <a:moveTo>
                    <a:pt x="285" y="1"/>
                  </a:moveTo>
                  <a:lnTo>
                    <a:pt x="0" y="159"/>
                  </a:lnTo>
                  <a:lnTo>
                    <a:pt x="317" y="698"/>
                  </a:lnTo>
                  <a:lnTo>
                    <a:pt x="602" y="508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6862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159" y="0"/>
                  </a:moveTo>
                  <a:lnTo>
                    <a:pt x="1" y="285"/>
                  </a:lnTo>
                  <a:lnTo>
                    <a:pt x="539" y="602"/>
                  </a:lnTo>
                  <a:lnTo>
                    <a:pt x="697" y="317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66250" y="3945700"/>
              <a:ext cx="15875" cy="8725"/>
            </a:xfrm>
            <a:custGeom>
              <a:avLst/>
              <a:gdLst/>
              <a:ahLst/>
              <a:cxnLst/>
              <a:rect l="l" t="t" r="r" b="b"/>
              <a:pathLst>
                <a:path w="635" h="349" extrusionOk="0">
                  <a:moveTo>
                    <a:pt x="1" y="0"/>
                  </a:moveTo>
                  <a:lnTo>
                    <a:pt x="1" y="349"/>
                  </a:lnTo>
                  <a:lnTo>
                    <a:pt x="634" y="349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68625" y="3955200"/>
              <a:ext cx="17450" cy="15075"/>
            </a:xfrm>
            <a:custGeom>
              <a:avLst/>
              <a:gdLst/>
              <a:ahLst/>
              <a:cxnLst/>
              <a:rect l="l" t="t" r="r" b="b"/>
              <a:pathLst>
                <a:path w="698" h="603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7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8925" y="3963125"/>
              <a:ext cx="15075" cy="17425"/>
            </a:xfrm>
            <a:custGeom>
              <a:avLst/>
              <a:gdLst/>
              <a:ahLst/>
              <a:cxnLst/>
              <a:rect l="l" t="t" r="r" b="b"/>
              <a:pathLst>
                <a:path w="603" h="697" extrusionOk="0">
                  <a:moveTo>
                    <a:pt x="317" y="0"/>
                  </a:moveTo>
                  <a:lnTo>
                    <a:pt x="0" y="507"/>
                  </a:lnTo>
                  <a:lnTo>
                    <a:pt x="285" y="697"/>
                  </a:lnTo>
                  <a:lnTo>
                    <a:pt x="602" y="15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5994750" y="3967075"/>
              <a:ext cx="8750" cy="15075"/>
            </a:xfrm>
            <a:custGeom>
              <a:avLst/>
              <a:gdLst/>
              <a:ahLst/>
              <a:cxnLst/>
              <a:rect l="l" t="t" r="r" b="b"/>
              <a:pathLst>
                <a:path w="350" h="603" extrusionOk="0">
                  <a:moveTo>
                    <a:pt x="1" y="0"/>
                  </a:moveTo>
                  <a:lnTo>
                    <a:pt x="1" y="602"/>
                  </a:lnTo>
                  <a:lnTo>
                    <a:pt x="349" y="60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6004250" y="3962325"/>
              <a:ext cx="14275" cy="17450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6" y="0"/>
                  </a:moveTo>
                  <a:lnTo>
                    <a:pt x="1" y="159"/>
                  </a:lnTo>
                  <a:lnTo>
                    <a:pt x="286" y="697"/>
                  </a:lnTo>
                  <a:lnTo>
                    <a:pt x="571" y="53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6012175" y="3954400"/>
              <a:ext cx="16650" cy="15075"/>
            </a:xfrm>
            <a:custGeom>
              <a:avLst/>
              <a:gdLst/>
              <a:ahLst/>
              <a:cxnLst/>
              <a:rect l="l" t="t" r="r" b="b"/>
              <a:pathLst>
                <a:path w="666" h="603" extrusionOk="0">
                  <a:moveTo>
                    <a:pt x="159" y="1"/>
                  </a:moveTo>
                  <a:lnTo>
                    <a:pt x="1" y="286"/>
                  </a:lnTo>
                  <a:lnTo>
                    <a:pt x="507" y="602"/>
                  </a:lnTo>
                  <a:lnTo>
                    <a:pt x="666" y="3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6016125" y="3945700"/>
              <a:ext cx="15075" cy="7950"/>
            </a:xfrm>
            <a:custGeom>
              <a:avLst/>
              <a:gdLst/>
              <a:ahLst/>
              <a:cxnLst/>
              <a:rect l="l" t="t" r="r" b="b"/>
              <a:pathLst>
                <a:path w="603" h="318" extrusionOk="0">
                  <a:moveTo>
                    <a:pt x="1" y="0"/>
                  </a:moveTo>
                  <a:lnTo>
                    <a:pt x="1" y="317"/>
                  </a:lnTo>
                  <a:lnTo>
                    <a:pt x="603" y="31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601137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8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6003475" y="3919575"/>
              <a:ext cx="15050" cy="17450"/>
            </a:xfrm>
            <a:custGeom>
              <a:avLst/>
              <a:gdLst/>
              <a:ahLst/>
              <a:cxnLst/>
              <a:rect l="l" t="t" r="r" b="b"/>
              <a:pathLst>
                <a:path w="602" h="698" extrusionOk="0">
                  <a:moveTo>
                    <a:pt x="317" y="0"/>
                  </a:moveTo>
                  <a:lnTo>
                    <a:pt x="0" y="539"/>
                  </a:lnTo>
                  <a:lnTo>
                    <a:pt x="285" y="697"/>
                  </a:lnTo>
                  <a:lnTo>
                    <a:pt x="602" y="15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5999500" y="3787350"/>
              <a:ext cx="241500" cy="362625"/>
            </a:xfrm>
            <a:custGeom>
              <a:avLst/>
              <a:gdLst/>
              <a:ahLst/>
              <a:cxnLst/>
              <a:rect l="l" t="t" r="r" b="b"/>
              <a:pathLst>
                <a:path w="9660" h="14505" extrusionOk="0">
                  <a:moveTo>
                    <a:pt x="6145" y="1"/>
                  </a:moveTo>
                  <a:lnTo>
                    <a:pt x="6145" y="1"/>
                  </a:lnTo>
                  <a:cubicBezTo>
                    <a:pt x="6303" y="381"/>
                    <a:pt x="6398" y="761"/>
                    <a:pt x="6461" y="1172"/>
                  </a:cubicBezTo>
                  <a:cubicBezTo>
                    <a:pt x="6715" y="2819"/>
                    <a:pt x="6430" y="4593"/>
                    <a:pt x="5416" y="5891"/>
                  </a:cubicBezTo>
                  <a:cubicBezTo>
                    <a:pt x="3928" y="7791"/>
                    <a:pt x="1046" y="8520"/>
                    <a:pt x="1" y="10641"/>
                  </a:cubicBezTo>
                  <a:cubicBezTo>
                    <a:pt x="349" y="10958"/>
                    <a:pt x="793" y="11148"/>
                    <a:pt x="1299" y="11148"/>
                  </a:cubicBezTo>
                  <a:cubicBezTo>
                    <a:pt x="1648" y="11591"/>
                    <a:pt x="2186" y="11845"/>
                    <a:pt x="2819" y="11845"/>
                  </a:cubicBezTo>
                  <a:cubicBezTo>
                    <a:pt x="3104" y="11845"/>
                    <a:pt x="3358" y="11781"/>
                    <a:pt x="3611" y="11686"/>
                  </a:cubicBezTo>
                  <a:cubicBezTo>
                    <a:pt x="3864" y="12225"/>
                    <a:pt x="4118" y="13112"/>
                    <a:pt x="3959" y="14378"/>
                  </a:cubicBezTo>
                  <a:lnTo>
                    <a:pt x="5290" y="14505"/>
                  </a:lnTo>
                  <a:cubicBezTo>
                    <a:pt x="5290" y="14505"/>
                    <a:pt x="5353" y="12732"/>
                    <a:pt x="5131" y="11528"/>
                  </a:cubicBezTo>
                  <a:lnTo>
                    <a:pt x="5131" y="11528"/>
                  </a:lnTo>
                  <a:cubicBezTo>
                    <a:pt x="5290" y="11560"/>
                    <a:pt x="5448" y="11591"/>
                    <a:pt x="5606" y="11591"/>
                  </a:cubicBezTo>
                  <a:cubicBezTo>
                    <a:pt x="6683" y="11591"/>
                    <a:pt x="7570" y="10705"/>
                    <a:pt x="7570" y="9628"/>
                  </a:cubicBezTo>
                  <a:cubicBezTo>
                    <a:pt x="7570" y="9470"/>
                    <a:pt x="7538" y="9343"/>
                    <a:pt x="7506" y="9185"/>
                  </a:cubicBezTo>
                  <a:lnTo>
                    <a:pt x="7696" y="9185"/>
                  </a:lnTo>
                  <a:cubicBezTo>
                    <a:pt x="8773" y="9185"/>
                    <a:pt x="9660" y="8330"/>
                    <a:pt x="9660" y="7253"/>
                  </a:cubicBezTo>
                  <a:cubicBezTo>
                    <a:pt x="9660" y="6873"/>
                    <a:pt x="9565" y="6556"/>
                    <a:pt x="9375" y="6271"/>
                  </a:cubicBezTo>
                  <a:cubicBezTo>
                    <a:pt x="9565" y="5954"/>
                    <a:pt x="9660" y="5638"/>
                    <a:pt x="9660" y="5258"/>
                  </a:cubicBezTo>
                  <a:cubicBezTo>
                    <a:pt x="9660" y="4593"/>
                    <a:pt x="9312" y="3991"/>
                    <a:pt x="8805" y="3643"/>
                  </a:cubicBezTo>
                  <a:cubicBezTo>
                    <a:pt x="8678" y="2914"/>
                    <a:pt x="8108" y="2312"/>
                    <a:pt x="7380" y="2122"/>
                  </a:cubicBezTo>
                  <a:cubicBezTo>
                    <a:pt x="7411" y="2027"/>
                    <a:pt x="7411" y="1901"/>
                    <a:pt x="7411" y="1806"/>
                  </a:cubicBezTo>
                  <a:cubicBezTo>
                    <a:pt x="7411" y="982"/>
                    <a:pt x="6905" y="286"/>
                    <a:pt x="614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4247425" y="2196000"/>
              <a:ext cx="453675" cy="335700"/>
            </a:xfrm>
            <a:custGeom>
              <a:avLst/>
              <a:gdLst/>
              <a:ahLst/>
              <a:cxnLst/>
              <a:rect l="l" t="t" r="r" b="b"/>
              <a:pathLst>
                <a:path w="18147" h="13428" extrusionOk="0">
                  <a:moveTo>
                    <a:pt x="0" y="0"/>
                  </a:moveTo>
                  <a:lnTo>
                    <a:pt x="0" y="12636"/>
                  </a:lnTo>
                  <a:lnTo>
                    <a:pt x="8202" y="12636"/>
                  </a:lnTo>
                  <a:cubicBezTo>
                    <a:pt x="8202" y="13079"/>
                    <a:pt x="8551" y="13428"/>
                    <a:pt x="8994" y="13428"/>
                  </a:cubicBezTo>
                  <a:lnTo>
                    <a:pt x="9153" y="13428"/>
                  </a:lnTo>
                  <a:cubicBezTo>
                    <a:pt x="9596" y="13428"/>
                    <a:pt x="9944" y="13079"/>
                    <a:pt x="9944" y="12636"/>
                  </a:cubicBezTo>
                  <a:lnTo>
                    <a:pt x="18147" y="12636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4267200" y="2173775"/>
              <a:ext cx="209050" cy="334175"/>
            </a:xfrm>
            <a:custGeom>
              <a:avLst/>
              <a:gdLst/>
              <a:ahLst/>
              <a:cxnLst/>
              <a:rect l="l" t="t" r="r" b="b"/>
              <a:pathLst>
                <a:path w="8362" h="13367" extrusionOk="0">
                  <a:moveTo>
                    <a:pt x="990" y="0"/>
                  </a:moveTo>
                  <a:cubicBezTo>
                    <a:pt x="921" y="0"/>
                    <a:pt x="855" y="1"/>
                    <a:pt x="793" y="2"/>
                  </a:cubicBezTo>
                  <a:cubicBezTo>
                    <a:pt x="318" y="34"/>
                    <a:pt x="33" y="66"/>
                    <a:pt x="33" y="66"/>
                  </a:cubicBezTo>
                  <a:lnTo>
                    <a:pt x="1" y="11277"/>
                  </a:lnTo>
                  <a:cubicBezTo>
                    <a:pt x="376" y="11246"/>
                    <a:pt x="743" y="11232"/>
                    <a:pt x="1100" y="11232"/>
                  </a:cubicBezTo>
                  <a:cubicBezTo>
                    <a:pt x="5169" y="11232"/>
                    <a:pt x="7980" y="13073"/>
                    <a:pt x="8330" y="13335"/>
                  </a:cubicBezTo>
                  <a:cubicBezTo>
                    <a:pt x="8362" y="13335"/>
                    <a:pt x="8362" y="13335"/>
                    <a:pt x="8362" y="13367"/>
                  </a:cubicBezTo>
                  <a:lnTo>
                    <a:pt x="8362" y="13335"/>
                  </a:lnTo>
                  <a:lnTo>
                    <a:pt x="8267" y="12227"/>
                  </a:lnTo>
                  <a:lnTo>
                    <a:pt x="7570" y="3264"/>
                  </a:lnTo>
                  <a:lnTo>
                    <a:pt x="7570" y="3169"/>
                  </a:lnTo>
                  <a:cubicBezTo>
                    <a:pt x="7411" y="2979"/>
                    <a:pt x="7221" y="2758"/>
                    <a:pt x="7063" y="2599"/>
                  </a:cubicBezTo>
                  <a:cubicBezTo>
                    <a:pt x="4983" y="338"/>
                    <a:pt x="2358" y="0"/>
                    <a:pt x="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4287000" y="2151850"/>
              <a:ext cx="189250" cy="356100"/>
            </a:xfrm>
            <a:custGeom>
              <a:avLst/>
              <a:gdLst/>
              <a:ahLst/>
              <a:cxnLst/>
              <a:rect l="l" t="t" r="r" b="b"/>
              <a:pathLst>
                <a:path w="7570" h="14244" extrusionOk="0">
                  <a:moveTo>
                    <a:pt x="916" y="1"/>
                  </a:moveTo>
                  <a:cubicBezTo>
                    <a:pt x="349" y="1"/>
                    <a:pt x="1" y="56"/>
                    <a:pt x="1" y="56"/>
                  </a:cubicBezTo>
                  <a:lnTo>
                    <a:pt x="1" y="11172"/>
                  </a:lnTo>
                  <a:cubicBezTo>
                    <a:pt x="278" y="11149"/>
                    <a:pt x="549" y="11138"/>
                    <a:pt x="812" y="11138"/>
                  </a:cubicBezTo>
                  <a:cubicBezTo>
                    <a:pt x="4869" y="11138"/>
                    <a:pt x="7181" y="13734"/>
                    <a:pt x="7538" y="14180"/>
                  </a:cubicBezTo>
                  <a:cubicBezTo>
                    <a:pt x="7570" y="14212"/>
                    <a:pt x="7570" y="14212"/>
                    <a:pt x="7570" y="14244"/>
                  </a:cubicBezTo>
                  <a:lnTo>
                    <a:pt x="7570" y="3160"/>
                  </a:lnTo>
                  <a:cubicBezTo>
                    <a:pt x="5413" y="383"/>
                    <a:pt x="2408" y="1"/>
                    <a:pt x="91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4309175" y="219915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91"/>
                    <a:pt x="95" y="191"/>
                  </a:cubicBezTo>
                  <a:cubicBezTo>
                    <a:pt x="127" y="191"/>
                    <a:pt x="4339" y="444"/>
                    <a:pt x="5827" y="2218"/>
                  </a:cubicBezTo>
                  <a:cubicBezTo>
                    <a:pt x="5827" y="2249"/>
                    <a:pt x="5859" y="2249"/>
                    <a:pt x="5891" y="2249"/>
                  </a:cubicBezTo>
                  <a:cubicBezTo>
                    <a:pt x="5891" y="2249"/>
                    <a:pt x="5922" y="2249"/>
                    <a:pt x="5954" y="2218"/>
                  </a:cubicBezTo>
                  <a:cubicBezTo>
                    <a:pt x="5986" y="2186"/>
                    <a:pt x="5986" y="2123"/>
                    <a:pt x="5954" y="2091"/>
                  </a:cubicBezTo>
                  <a:cubicBezTo>
                    <a:pt x="5321" y="1331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4309175" y="2235575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59"/>
                    <a:pt x="95" y="159"/>
                  </a:cubicBezTo>
                  <a:cubicBezTo>
                    <a:pt x="127" y="159"/>
                    <a:pt x="4339" y="412"/>
                    <a:pt x="5827" y="2217"/>
                  </a:cubicBezTo>
                  <a:cubicBezTo>
                    <a:pt x="5827" y="2217"/>
                    <a:pt x="5859" y="2249"/>
                    <a:pt x="5891" y="2249"/>
                  </a:cubicBezTo>
                  <a:cubicBezTo>
                    <a:pt x="5891" y="2249"/>
                    <a:pt x="5922" y="2217"/>
                    <a:pt x="5954" y="2217"/>
                  </a:cubicBezTo>
                  <a:cubicBezTo>
                    <a:pt x="5986" y="2186"/>
                    <a:pt x="5986" y="2122"/>
                    <a:pt x="5954" y="2091"/>
                  </a:cubicBezTo>
                  <a:cubicBezTo>
                    <a:pt x="5321" y="1299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4312350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3" y="159"/>
                  </a:cubicBezTo>
                  <a:cubicBezTo>
                    <a:pt x="127" y="159"/>
                    <a:pt x="4339" y="412"/>
                    <a:pt x="5795" y="2186"/>
                  </a:cubicBezTo>
                  <a:cubicBezTo>
                    <a:pt x="5827" y="2218"/>
                    <a:pt x="5859" y="2218"/>
                    <a:pt x="5859" y="2218"/>
                  </a:cubicBezTo>
                  <a:lnTo>
                    <a:pt x="5922" y="2218"/>
                  </a:lnTo>
                  <a:cubicBezTo>
                    <a:pt x="5954" y="2186"/>
                    <a:pt x="5985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4311550" y="231157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186"/>
                  </a:cubicBezTo>
                  <a:cubicBezTo>
                    <a:pt x="5827" y="2218"/>
                    <a:pt x="5859" y="2218"/>
                    <a:pt x="5891" y="2218"/>
                  </a:cubicBezTo>
                  <a:cubicBezTo>
                    <a:pt x="5891" y="2218"/>
                    <a:pt x="5922" y="2218"/>
                    <a:pt x="5922" y="2186"/>
                  </a:cubicBezTo>
                  <a:cubicBezTo>
                    <a:pt x="5954" y="2154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17"/>
                  </a:cubicBezTo>
                  <a:cubicBezTo>
                    <a:pt x="1172" y="32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4311550" y="234720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cubicBezTo>
                    <a:pt x="0" y="128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218"/>
                  </a:cubicBezTo>
                  <a:cubicBezTo>
                    <a:pt x="5827" y="2218"/>
                    <a:pt x="5859" y="2249"/>
                    <a:pt x="5891" y="2249"/>
                  </a:cubicBezTo>
                  <a:cubicBezTo>
                    <a:pt x="5891" y="2249"/>
                    <a:pt x="5922" y="2218"/>
                    <a:pt x="5922" y="2218"/>
                  </a:cubicBezTo>
                  <a:cubicBezTo>
                    <a:pt x="5954" y="2186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4476225" y="2173825"/>
              <a:ext cx="209825" cy="334125"/>
            </a:xfrm>
            <a:custGeom>
              <a:avLst/>
              <a:gdLst/>
              <a:ahLst/>
              <a:cxnLst/>
              <a:rect l="l" t="t" r="r" b="b"/>
              <a:pathLst>
                <a:path w="8393" h="13365" extrusionOk="0">
                  <a:moveTo>
                    <a:pt x="7601" y="0"/>
                  </a:moveTo>
                  <a:cubicBezTo>
                    <a:pt x="7158" y="0"/>
                    <a:pt x="6556" y="32"/>
                    <a:pt x="5859" y="127"/>
                  </a:cubicBezTo>
                  <a:cubicBezTo>
                    <a:pt x="4498" y="380"/>
                    <a:pt x="2787" y="1014"/>
                    <a:pt x="1331" y="2566"/>
                  </a:cubicBezTo>
                  <a:cubicBezTo>
                    <a:pt x="1141" y="2756"/>
                    <a:pt x="982" y="2977"/>
                    <a:pt x="824" y="3167"/>
                  </a:cubicBezTo>
                  <a:lnTo>
                    <a:pt x="824" y="3262"/>
                  </a:lnTo>
                  <a:lnTo>
                    <a:pt x="159" y="11465"/>
                  </a:lnTo>
                  <a:lnTo>
                    <a:pt x="1" y="13365"/>
                  </a:lnTo>
                  <a:lnTo>
                    <a:pt x="32" y="13333"/>
                  </a:lnTo>
                  <a:cubicBezTo>
                    <a:pt x="149" y="13245"/>
                    <a:pt x="3031" y="11233"/>
                    <a:pt x="7323" y="11233"/>
                  </a:cubicBezTo>
                  <a:cubicBezTo>
                    <a:pt x="7671" y="11233"/>
                    <a:pt x="8028" y="11246"/>
                    <a:pt x="8393" y="11275"/>
                  </a:cubicBezTo>
                  <a:lnTo>
                    <a:pt x="8329" y="64"/>
                  </a:lnTo>
                  <a:cubicBezTo>
                    <a:pt x="8329" y="64"/>
                    <a:pt x="8076" y="0"/>
                    <a:pt x="760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4476225" y="2151825"/>
              <a:ext cx="190050" cy="356125"/>
            </a:xfrm>
            <a:custGeom>
              <a:avLst/>
              <a:gdLst/>
              <a:ahLst/>
              <a:cxnLst/>
              <a:rect l="l" t="t" r="r" b="b"/>
              <a:pathLst>
                <a:path w="7602" h="14245" extrusionOk="0">
                  <a:moveTo>
                    <a:pt x="6686" y="1"/>
                  </a:moveTo>
                  <a:cubicBezTo>
                    <a:pt x="6405" y="1"/>
                    <a:pt x="6070" y="15"/>
                    <a:pt x="5701" y="57"/>
                  </a:cubicBezTo>
                  <a:cubicBezTo>
                    <a:pt x="4086" y="215"/>
                    <a:pt x="1774" y="912"/>
                    <a:pt x="1" y="3161"/>
                  </a:cubicBezTo>
                  <a:lnTo>
                    <a:pt x="1" y="5187"/>
                  </a:lnTo>
                  <a:lnTo>
                    <a:pt x="1" y="12756"/>
                  </a:lnTo>
                  <a:lnTo>
                    <a:pt x="1" y="14213"/>
                  </a:lnTo>
                  <a:lnTo>
                    <a:pt x="1" y="14245"/>
                  </a:lnTo>
                  <a:cubicBezTo>
                    <a:pt x="1" y="14245"/>
                    <a:pt x="1" y="14245"/>
                    <a:pt x="32" y="14213"/>
                  </a:cubicBezTo>
                  <a:cubicBezTo>
                    <a:pt x="182" y="14004"/>
                    <a:pt x="2533" y="11141"/>
                    <a:pt x="6818" y="11141"/>
                  </a:cubicBezTo>
                  <a:cubicBezTo>
                    <a:pt x="7073" y="11141"/>
                    <a:pt x="7333" y="11152"/>
                    <a:pt x="7601" y="11173"/>
                  </a:cubicBezTo>
                  <a:lnTo>
                    <a:pt x="7601" y="57"/>
                  </a:lnTo>
                  <a:cubicBezTo>
                    <a:pt x="7601" y="57"/>
                    <a:pt x="7249" y="1"/>
                    <a:pt x="668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4494425" y="2199150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331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49"/>
                    <a:pt x="64" y="2249"/>
                    <a:pt x="96" y="2249"/>
                  </a:cubicBezTo>
                  <a:cubicBezTo>
                    <a:pt x="128" y="2249"/>
                    <a:pt x="128" y="2249"/>
                    <a:pt x="159" y="2218"/>
                  </a:cubicBezTo>
                  <a:cubicBezTo>
                    <a:pt x="1616" y="444"/>
                    <a:pt x="5860" y="191"/>
                    <a:pt x="5891" y="191"/>
                  </a:cubicBezTo>
                  <a:cubicBezTo>
                    <a:pt x="5923" y="191"/>
                    <a:pt x="5955" y="127"/>
                    <a:pt x="5955" y="96"/>
                  </a:cubicBezTo>
                  <a:cubicBezTo>
                    <a:pt x="5955" y="64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4494425" y="2235575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2"/>
                    <a:pt x="1" y="2186"/>
                    <a:pt x="33" y="2217"/>
                  </a:cubicBezTo>
                  <a:cubicBezTo>
                    <a:pt x="64" y="2217"/>
                    <a:pt x="64" y="2249"/>
                    <a:pt x="96" y="2249"/>
                  </a:cubicBezTo>
                  <a:cubicBezTo>
                    <a:pt x="128" y="2249"/>
                    <a:pt x="128" y="2217"/>
                    <a:pt x="159" y="2217"/>
                  </a:cubicBezTo>
                  <a:cubicBezTo>
                    <a:pt x="1616" y="412"/>
                    <a:pt x="5860" y="159"/>
                    <a:pt x="5891" y="159"/>
                  </a:cubicBezTo>
                  <a:cubicBezTo>
                    <a:pt x="5923" y="159"/>
                    <a:pt x="5955" y="127"/>
                    <a:pt x="5955" y="96"/>
                  </a:cubicBezTo>
                  <a:cubicBezTo>
                    <a:pt x="5955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4491275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5891" y="1"/>
                  </a:moveTo>
                  <a:cubicBezTo>
                    <a:pt x="5891" y="1"/>
                    <a:pt x="4782" y="64"/>
                    <a:pt x="3547" y="349"/>
                  </a:cubicBezTo>
                  <a:cubicBezTo>
                    <a:pt x="1869" y="729"/>
                    <a:pt x="665" y="1299"/>
                    <a:pt x="32" y="2091"/>
                  </a:cubicBezTo>
                  <a:cubicBezTo>
                    <a:pt x="0" y="2123"/>
                    <a:pt x="0" y="2186"/>
                    <a:pt x="32" y="2218"/>
                  </a:cubicBezTo>
                  <a:lnTo>
                    <a:pt x="95" y="2218"/>
                  </a:lnTo>
                  <a:cubicBezTo>
                    <a:pt x="127" y="2218"/>
                    <a:pt x="159" y="2218"/>
                    <a:pt x="159" y="2186"/>
                  </a:cubicBezTo>
                  <a:cubicBezTo>
                    <a:pt x="1647" y="412"/>
                    <a:pt x="5859" y="159"/>
                    <a:pt x="5891" y="159"/>
                  </a:cubicBezTo>
                  <a:cubicBezTo>
                    <a:pt x="5954" y="159"/>
                    <a:pt x="5986" y="127"/>
                    <a:pt x="5986" y="64"/>
                  </a:cubicBezTo>
                  <a:cubicBezTo>
                    <a:pt x="5986" y="32"/>
                    <a:pt x="5922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4492050" y="2311575"/>
              <a:ext cx="149675" cy="55450"/>
            </a:xfrm>
            <a:custGeom>
              <a:avLst/>
              <a:gdLst/>
              <a:ahLst/>
              <a:cxnLst/>
              <a:rect l="l" t="t" r="r" b="b"/>
              <a:pathLst>
                <a:path w="5987" h="2218" extrusionOk="0">
                  <a:moveTo>
                    <a:pt x="5891" y="1"/>
                  </a:moveTo>
                  <a:cubicBezTo>
                    <a:pt x="5860" y="1"/>
                    <a:pt x="4783" y="32"/>
                    <a:pt x="3548" y="317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54"/>
                    <a:pt x="33" y="2186"/>
                  </a:cubicBezTo>
                  <a:cubicBezTo>
                    <a:pt x="64" y="2218"/>
                    <a:pt x="64" y="2218"/>
                    <a:pt x="96" y="2218"/>
                  </a:cubicBezTo>
                  <a:cubicBezTo>
                    <a:pt x="128" y="2218"/>
                    <a:pt x="159" y="2218"/>
                    <a:pt x="159" y="2186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7"/>
                    <a:pt x="5986" y="64"/>
                  </a:cubicBezTo>
                  <a:cubicBezTo>
                    <a:pt x="5986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4492050" y="2347200"/>
              <a:ext cx="149675" cy="56250"/>
            </a:xfrm>
            <a:custGeom>
              <a:avLst/>
              <a:gdLst/>
              <a:ahLst/>
              <a:cxnLst/>
              <a:rect l="l" t="t" r="r" b="b"/>
              <a:pathLst>
                <a:path w="5987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18"/>
                    <a:pt x="64" y="2249"/>
                    <a:pt x="96" y="2249"/>
                  </a:cubicBezTo>
                  <a:cubicBezTo>
                    <a:pt x="128" y="2249"/>
                    <a:pt x="159" y="2218"/>
                    <a:pt x="159" y="2218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8"/>
                    <a:pt x="5986" y="96"/>
                  </a:cubicBezTo>
                  <a:cubicBezTo>
                    <a:pt x="5986" y="33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4473050" y="2151825"/>
              <a:ext cx="213000" cy="356125"/>
            </a:xfrm>
            <a:custGeom>
              <a:avLst/>
              <a:gdLst/>
              <a:ahLst/>
              <a:cxnLst/>
              <a:rect l="l" t="t" r="r" b="b"/>
              <a:pathLst>
                <a:path w="8520" h="14245" extrusionOk="0">
                  <a:moveTo>
                    <a:pt x="6804" y="1"/>
                  </a:moveTo>
                  <a:cubicBezTo>
                    <a:pt x="6518" y="1"/>
                    <a:pt x="6176" y="15"/>
                    <a:pt x="5796" y="57"/>
                  </a:cubicBezTo>
                  <a:cubicBezTo>
                    <a:pt x="5828" y="120"/>
                    <a:pt x="5828" y="184"/>
                    <a:pt x="5860" y="279"/>
                  </a:cubicBezTo>
                  <a:cubicBezTo>
                    <a:pt x="5923" y="532"/>
                    <a:pt x="5955" y="754"/>
                    <a:pt x="5986" y="1007"/>
                  </a:cubicBezTo>
                  <a:cubicBezTo>
                    <a:pt x="6018" y="1324"/>
                    <a:pt x="6018" y="1640"/>
                    <a:pt x="5986" y="1957"/>
                  </a:cubicBezTo>
                  <a:cubicBezTo>
                    <a:pt x="5986" y="2020"/>
                    <a:pt x="5986" y="2084"/>
                    <a:pt x="5986" y="2147"/>
                  </a:cubicBezTo>
                  <a:cubicBezTo>
                    <a:pt x="5955" y="2591"/>
                    <a:pt x="5891" y="3002"/>
                    <a:pt x="5796" y="3446"/>
                  </a:cubicBezTo>
                  <a:cubicBezTo>
                    <a:pt x="5796" y="3509"/>
                    <a:pt x="5765" y="3572"/>
                    <a:pt x="5765" y="3604"/>
                  </a:cubicBezTo>
                  <a:cubicBezTo>
                    <a:pt x="5638" y="4016"/>
                    <a:pt x="5511" y="4427"/>
                    <a:pt x="5353" y="4807"/>
                  </a:cubicBezTo>
                  <a:cubicBezTo>
                    <a:pt x="5321" y="4871"/>
                    <a:pt x="5290" y="4934"/>
                    <a:pt x="5290" y="4997"/>
                  </a:cubicBezTo>
                  <a:cubicBezTo>
                    <a:pt x="5163" y="5219"/>
                    <a:pt x="5068" y="5441"/>
                    <a:pt x="4941" y="5662"/>
                  </a:cubicBezTo>
                  <a:cubicBezTo>
                    <a:pt x="4751" y="6011"/>
                    <a:pt x="4561" y="6359"/>
                    <a:pt x="4340" y="6707"/>
                  </a:cubicBezTo>
                  <a:cubicBezTo>
                    <a:pt x="4308" y="6771"/>
                    <a:pt x="4245" y="6834"/>
                    <a:pt x="4213" y="6929"/>
                  </a:cubicBezTo>
                  <a:cubicBezTo>
                    <a:pt x="3833" y="7468"/>
                    <a:pt x="3453" y="7974"/>
                    <a:pt x="3041" y="8513"/>
                  </a:cubicBezTo>
                  <a:cubicBezTo>
                    <a:pt x="2978" y="8608"/>
                    <a:pt x="2914" y="8671"/>
                    <a:pt x="2851" y="8766"/>
                  </a:cubicBezTo>
                  <a:cubicBezTo>
                    <a:pt x="2249" y="9526"/>
                    <a:pt x="1616" y="10286"/>
                    <a:pt x="1046" y="11078"/>
                  </a:cubicBezTo>
                  <a:cubicBezTo>
                    <a:pt x="761" y="11489"/>
                    <a:pt x="476" y="11901"/>
                    <a:pt x="286" y="12345"/>
                  </a:cubicBezTo>
                  <a:cubicBezTo>
                    <a:pt x="223" y="12471"/>
                    <a:pt x="191" y="12598"/>
                    <a:pt x="128" y="12725"/>
                  </a:cubicBezTo>
                  <a:cubicBezTo>
                    <a:pt x="128" y="12725"/>
                    <a:pt x="128" y="12756"/>
                    <a:pt x="128" y="12756"/>
                  </a:cubicBezTo>
                  <a:cubicBezTo>
                    <a:pt x="96" y="12851"/>
                    <a:pt x="64" y="12978"/>
                    <a:pt x="33" y="13105"/>
                  </a:cubicBezTo>
                  <a:cubicBezTo>
                    <a:pt x="33" y="13263"/>
                    <a:pt x="1" y="13421"/>
                    <a:pt x="1" y="13580"/>
                  </a:cubicBezTo>
                  <a:cubicBezTo>
                    <a:pt x="1" y="13801"/>
                    <a:pt x="33" y="13991"/>
                    <a:pt x="96" y="14181"/>
                  </a:cubicBezTo>
                  <a:cubicBezTo>
                    <a:pt x="96" y="14181"/>
                    <a:pt x="96" y="14181"/>
                    <a:pt x="96" y="14213"/>
                  </a:cubicBezTo>
                  <a:lnTo>
                    <a:pt x="128" y="14213"/>
                  </a:lnTo>
                  <a:lnTo>
                    <a:pt x="128" y="14245"/>
                  </a:lnTo>
                  <a:cubicBezTo>
                    <a:pt x="128" y="14245"/>
                    <a:pt x="128" y="14245"/>
                    <a:pt x="159" y="14213"/>
                  </a:cubicBezTo>
                  <a:cubicBezTo>
                    <a:pt x="276" y="14125"/>
                    <a:pt x="3158" y="12113"/>
                    <a:pt x="7450" y="12113"/>
                  </a:cubicBezTo>
                  <a:cubicBezTo>
                    <a:pt x="7798" y="12113"/>
                    <a:pt x="8155" y="12126"/>
                    <a:pt x="8520" y="12155"/>
                  </a:cubicBezTo>
                  <a:lnTo>
                    <a:pt x="8456" y="944"/>
                  </a:lnTo>
                  <a:cubicBezTo>
                    <a:pt x="8456" y="944"/>
                    <a:pt x="8171" y="880"/>
                    <a:pt x="7728" y="880"/>
                  </a:cubicBezTo>
                  <a:lnTo>
                    <a:pt x="7728" y="57"/>
                  </a:lnTo>
                  <a:cubicBezTo>
                    <a:pt x="7728" y="57"/>
                    <a:pt x="7376" y="1"/>
                    <a:pt x="6804" y="1"/>
                  </a:cubicBezTo>
                  <a:close/>
                </a:path>
              </a:pathLst>
            </a:custGeom>
            <a:solidFill>
              <a:srgbClr val="CECECE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2821525" y="3877500"/>
              <a:ext cx="118775" cy="116525"/>
            </a:xfrm>
            <a:custGeom>
              <a:avLst/>
              <a:gdLst/>
              <a:ahLst/>
              <a:cxnLst/>
              <a:rect l="l" t="t" r="r" b="b"/>
              <a:pathLst>
                <a:path w="4751" h="4661" extrusionOk="0">
                  <a:moveTo>
                    <a:pt x="2" y="3108"/>
                  </a:moveTo>
                  <a:cubicBezTo>
                    <a:pt x="1" y="3108"/>
                    <a:pt x="0" y="3108"/>
                    <a:pt x="0" y="3108"/>
                  </a:cubicBezTo>
                  <a:cubicBezTo>
                    <a:pt x="0" y="3109"/>
                    <a:pt x="1" y="3109"/>
                    <a:pt x="1" y="3109"/>
                  </a:cubicBezTo>
                  <a:cubicBezTo>
                    <a:pt x="1" y="3109"/>
                    <a:pt x="2" y="3109"/>
                    <a:pt x="2" y="3108"/>
                  </a:cubicBezTo>
                  <a:close/>
                  <a:moveTo>
                    <a:pt x="294" y="1"/>
                  </a:moveTo>
                  <a:cubicBezTo>
                    <a:pt x="218" y="1"/>
                    <a:pt x="141" y="2"/>
                    <a:pt x="64" y="5"/>
                  </a:cubicBezTo>
                  <a:cubicBezTo>
                    <a:pt x="64" y="5"/>
                    <a:pt x="33" y="3046"/>
                    <a:pt x="2" y="3108"/>
                  </a:cubicBezTo>
                  <a:lnTo>
                    <a:pt x="2" y="3108"/>
                  </a:lnTo>
                  <a:cubicBezTo>
                    <a:pt x="6" y="3108"/>
                    <a:pt x="17" y="3108"/>
                    <a:pt x="34" y="3108"/>
                  </a:cubicBezTo>
                  <a:cubicBezTo>
                    <a:pt x="311" y="3108"/>
                    <a:pt x="2250" y="3163"/>
                    <a:pt x="3072" y="4660"/>
                  </a:cubicBezTo>
                  <a:cubicBezTo>
                    <a:pt x="3072" y="4660"/>
                    <a:pt x="3959" y="2095"/>
                    <a:pt x="4751" y="1588"/>
                  </a:cubicBezTo>
                  <a:cubicBezTo>
                    <a:pt x="4751" y="1588"/>
                    <a:pt x="2983" y="1"/>
                    <a:pt x="29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2913350" y="3876025"/>
              <a:ext cx="169450" cy="300875"/>
            </a:xfrm>
            <a:custGeom>
              <a:avLst/>
              <a:gdLst/>
              <a:ahLst/>
              <a:cxnLst/>
              <a:rect l="l" t="t" r="r" b="b"/>
              <a:pathLst>
                <a:path w="6778" h="12035" extrusionOk="0">
                  <a:moveTo>
                    <a:pt x="6303" y="1"/>
                  </a:moveTo>
                  <a:cubicBezTo>
                    <a:pt x="5923" y="64"/>
                    <a:pt x="5195" y="127"/>
                    <a:pt x="4371" y="381"/>
                  </a:cubicBezTo>
                  <a:cubicBezTo>
                    <a:pt x="2471" y="951"/>
                    <a:pt x="1" y="2312"/>
                    <a:pt x="1" y="5764"/>
                  </a:cubicBezTo>
                  <a:lnTo>
                    <a:pt x="1" y="12035"/>
                  </a:lnTo>
                  <a:lnTo>
                    <a:pt x="3231" y="12035"/>
                  </a:lnTo>
                  <a:lnTo>
                    <a:pt x="3231" y="5923"/>
                  </a:lnTo>
                  <a:cubicBezTo>
                    <a:pt x="3231" y="5923"/>
                    <a:pt x="3294" y="3547"/>
                    <a:pt x="6303" y="3231"/>
                  </a:cubicBezTo>
                  <a:cubicBezTo>
                    <a:pt x="6461" y="3231"/>
                    <a:pt x="6620" y="3199"/>
                    <a:pt x="6778" y="3199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2912575" y="3785775"/>
              <a:ext cx="81575" cy="120350"/>
            </a:xfrm>
            <a:custGeom>
              <a:avLst/>
              <a:gdLst/>
              <a:ahLst/>
              <a:cxnLst/>
              <a:rect l="l" t="t" r="r" b="b"/>
              <a:pathLst>
                <a:path w="3263" h="4814" extrusionOk="0">
                  <a:moveTo>
                    <a:pt x="0" y="0"/>
                  </a:moveTo>
                  <a:lnTo>
                    <a:pt x="0" y="3674"/>
                  </a:lnTo>
                  <a:lnTo>
                    <a:pt x="1647" y="4814"/>
                  </a:lnTo>
                  <a:lnTo>
                    <a:pt x="3262" y="3611"/>
                  </a:lnTo>
                  <a:lnTo>
                    <a:pt x="3262" y="0"/>
                  </a:lnTo>
                  <a:cubicBezTo>
                    <a:pt x="3262" y="0"/>
                    <a:pt x="1883" y="71"/>
                    <a:pt x="916" y="71"/>
                  </a:cubicBezTo>
                  <a:cubicBezTo>
                    <a:pt x="433" y="71"/>
                    <a:pt x="53" y="53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2861900" y="3663250"/>
              <a:ext cx="186075" cy="127300"/>
            </a:xfrm>
            <a:custGeom>
              <a:avLst/>
              <a:gdLst/>
              <a:ahLst/>
              <a:cxnLst/>
              <a:rect l="l" t="t" r="r" b="b"/>
              <a:pathLst>
                <a:path w="7443" h="5092" extrusionOk="0">
                  <a:moveTo>
                    <a:pt x="3717" y="1"/>
                  </a:moveTo>
                  <a:cubicBezTo>
                    <a:pt x="3634" y="1"/>
                    <a:pt x="3547" y="40"/>
                    <a:pt x="3484" y="119"/>
                  </a:cubicBezTo>
                  <a:lnTo>
                    <a:pt x="3357" y="309"/>
                  </a:lnTo>
                  <a:lnTo>
                    <a:pt x="127" y="4648"/>
                  </a:lnTo>
                  <a:cubicBezTo>
                    <a:pt x="0" y="4838"/>
                    <a:pt x="127" y="5091"/>
                    <a:pt x="349" y="5091"/>
                  </a:cubicBezTo>
                  <a:lnTo>
                    <a:pt x="7094" y="5091"/>
                  </a:lnTo>
                  <a:cubicBezTo>
                    <a:pt x="7316" y="5091"/>
                    <a:pt x="7443" y="4838"/>
                    <a:pt x="7316" y="4648"/>
                  </a:cubicBezTo>
                  <a:lnTo>
                    <a:pt x="3927" y="119"/>
                  </a:lnTo>
                  <a:cubicBezTo>
                    <a:pt x="3880" y="40"/>
                    <a:pt x="3801" y="1"/>
                    <a:pt x="37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26980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4851" y="1"/>
                  </a:moveTo>
                  <a:cubicBezTo>
                    <a:pt x="4796" y="1"/>
                    <a:pt x="4740" y="16"/>
                    <a:pt x="4688" y="51"/>
                  </a:cubicBezTo>
                  <a:lnTo>
                    <a:pt x="159" y="3440"/>
                  </a:lnTo>
                  <a:cubicBezTo>
                    <a:pt x="1" y="3535"/>
                    <a:pt x="1" y="3756"/>
                    <a:pt x="159" y="3883"/>
                  </a:cubicBezTo>
                  <a:lnTo>
                    <a:pt x="4688" y="7240"/>
                  </a:lnTo>
                  <a:cubicBezTo>
                    <a:pt x="4740" y="7275"/>
                    <a:pt x="4796" y="7290"/>
                    <a:pt x="4851" y="7290"/>
                  </a:cubicBezTo>
                  <a:cubicBezTo>
                    <a:pt x="4997" y="7290"/>
                    <a:pt x="5131" y="7179"/>
                    <a:pt x="5131" y="7018"/>
                  </a:cubicBezTo>
                  <a:lnTo>
                    <a:pt x="5131" y="273"/>
                  </a:lnTo>
                  <a:cubicBezTo>
                    <a:pt x="5131" y="112"/>
                    <a:pt x="4997" y="1"/>
                    <a:pt x="48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30709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281" y="1"/>
                  </a:moveTo>
                  <a:cubicBezTo>
                    <a:pt x="135" y="1"/>
                    <a:pt x="1" y="112"/>
                    <a:pt x="1" y="273"/>
                  </a:cubicBezTo>
                  <a:lnTo>
                    <a:pt x="1" y="7018"/>
                  </a:lnTo>
                  <a:cubicBezTo>
                    <a:pt x="1" y="7179"/>
                    <a:pt x="135" y="7290"/>
                    <a:pt x="281" y="7290"/>
                  </a:cubicBezTo>
                  <a:cubicBezTo>
                    <a:pt x="336" y="7290"/>
                    <a:pt x="392" y="7275"/>
                    <a:pt x="444" y="7240"/>
                  </a:cubicBezTo>
                  <a:lnTo>
                    <a:pt x="4973" y="3883"/>
                  </a:lnTo>
                  <a:cubicBezTo>
                    <a:pt x="5131" y="3756"/>
                    <a:pt x="5131" y="3535"/>
                    <a:pt x="4973" y="3440"/>
                  </a:cubicBezTo>
                  <a:lnTo>
                    <a:pt x="444" y="51"/>
                  </a:lnTo>
                  <a:cubicBezTo>
                    <a:pt x="392" y="16"/>
                    <a:pt x="336" y="1"/>
                    <a:pt x="281" y="1"/>
                  </a:cubicBezTo>
                  <a:close/>
                </a:path>
              </a:pathLst>
            </a:custGeom>
            <a:solidFill>
              <a:srgbClr val="D0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0"/>
            <p:cNvSpPr/>
            <p:nvPr/>
          </p:nvSpPr>
          <p:spPr>
            <a:xfrm>
              <a:off x="2944225" y="3663250"/>
              <a:ext cx="103750" cy="127300"/>
            </a:xfrm>
            <a:custGeom>
              <a:avLst/>
              <a:gdLst/>
              <a:ahLst/>
              <a:cxnLst/>
              <a:rect l="l" t="t" r="r" b="b"/>
              <a:pathLst>
                <a:path w="4150" h="5092" extrusionOk="0">
                  <a:moveTo>
                    <a:pt x="424" y="1"/>
                  </a:moveTo>
                  <a:cubicBezTo>
                    <a:pt x="341" y="1"/>
                    <a:pt x="254" y="40"/>
                    <a:pt x="191" y="119"/>
                  </a:cubicBezTo>
                  <a:lnTo>
                    <a:pt x="64" y="309"/>
                  </a:lnTo>
                  <a:cubicBezTo>
                    <a:pt x="1" y="1544"/>
                    <a:pt x="919" y="3223"/>
                    <a:pt x="1363" y="3951"/>
                  </a:cubicBezTo>
                  <a:cubicBezTo>
                    <a:pt x="1553" y="4268"/>
                    <a:pt x="1743" y="4585"/>
                    <a:pt x="1933" y="4901"/>
                  </a:cubicBezTo>
                  <a:cubicBezTo>
                    <a:pt x="1964" y="4933"/>
                    <a:pt x="1996" y="4965"/>
                    <a:pt x="1996" y="4996"/>
                  </a:cubicBezTo>
                  <a:cubicBezTo>
                    <a:pt x="2028" y="5028"/>
                    <a:pt x="2028" y="5060"/>
                    <a:pt x="2059" y="5091"/>
                  </a:cubicBezTo>
                  <a:lnTo>
                    <a:pt x="3769" y="5091"/>
                  </a:lnTo>
                  <a:cubicBezTo>
                    <a:pt x="4023" y="5091"/>
                    <a:pt x="4150" y="4838"/>
                    <a:pt x="3991" y="4648"/>
                  </a:cubicBezTo>
                  <a:lnTo>
                    <a:pt x="634" y="119"/>
                  </a:lnTo>
                  <a:cubicBezTo>
                    <a:pt x="587" y="40"/>
                    <a:pt x="508" y="1"/>
                    <a:pt x="4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0"/>
            <p:cNvSpPr/>
            <p:nvPr/>
          </p:nvSpPr>
          <p:spPr>
            <a:xfrm>
              <a:off x="2951350" y="3825675"/>
              <a:ext cx="247850" cy="351225"/>
            </a:xfrm>
            <a:custGeom>
              <a:avLst/>
              <a:gdLst/>
              <a:ahLst/>
              <a:cxnLst/>
              <a:rect l="l" t="t" r="r" b="b"/>
              <a:pathLst>
                <a:path w="9914" h="14049" extrusionOk="0">
                  <a:moveTo>
                    <a:pt x="5076" y="1"/>
                  </a:moveTo>
                  <a:cubicBezTo>
                    <a:pt x="4933" y="1"/>
                    <a:pt x="4783" y="112"/>
                    <a:pt x="4783" y="273"/>
                  </a:cubicBezTo>
                  <a:lnTo>
                    <a:pt x="4783" y="2046"/>
                  </a:lnTo>
                  <a:cubicBezTo>
                    <a:pt x="4403" y="2078"/>
                    <a:pt x="3706" y="2141"/>
                    <a:pt x="2883" y="2395"/>
                  </a:cubicBezTo>
                  <a:cubicBezTo>
                    <a:pt x="2629" y="4263"/>
                    <a:pt x="1141" y="5783"/>
                    <a:pt x="476" y="7588"/>
                  </a:cubicBezTo>
                  <a:cubicBezTo>
                    <a:pt x="1" y="8950"/>
                    <a:pt x="33" y="10438"/>
                    <a:pt x="64" y="11895"/>
                  </a:cubicBezTo>
                  <a:cubicBezTo>
                    <a:pt x="96" y="12592"/>
                    <a:pt x="128" y="13352"/>
                    <a:pt x="286" y="14049"/>
                  </a:cubicBezTo>
                  <a:lnTo>
                    <a:pt x="1743" y="14049"/>
                  </a:lnTo>
                  <a:lnTo>
                    <a:pt x="1743" y="7937"/>
                  </a:lnTo>
                  <a:cubicBezTo>
                    <a:pt x="1743" y="7937"/>
                    <a:pt x="1806" y="5561"/>
                    <a:pt x="4783" y="5245"/>
                  </a:cubicBezTo>
                  <a:lnTo>
                    <a:pt x="4783" y="7018"/>
                  </a:lnTo>
                  <a:cubicBezTo>
                    <a:pt x="4783" y="7179"/>
                    <a:pt x="4933" y="7290"/>
                    <a:pt x="5076" y="7290"/>
                  </a:cubicBezTo>
                  <a:cubicBezTo>
                    <a:pt x="5130" y="7290"/>
                    <a:pt x="5183" y="7275"/>
                    <a:pt x="5226" y="7240"/>
                  </a:cubicBezTo>
                  <a:lnTo>
                    <a:pt x="9787" y="3883"/>
                  </a:lnTo>
                  <a:cubicBezTo>
                    <a:pt x="9913" y="3756"/>
                    <a:pt x="9913" y="3535"/>
                    <a:pt x="9787" y="3440"/>
                  </a:cubicBezTo>
                  <a:lnTo>
                    <a:pt x="5226" y="51"/>
                  </a:lnTo>
                  <a:cubicBezTo>
                    <a:pt x="5183" y="16"/>
                    <a:pt x="5130" y="1"/>
                    <a:pt x="50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2" name="Google Shape;2722;p30"/>
          <p:cNvSpPr txBox="1"/>
          <p:nvPr/>
        </p:nvSpPr>
        <p:spPr>
          <a:xfrm>
            <a:off x="757611" y="358727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Full of basic features of a LAN management program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4" name="Google Shape;2724;p30"/>
          <p:cNvSpPr txBox="1"/>
          <p:nvPr/>
        </p:nvSpPr>
        <p:spPr>
          <a:xfrm>
            <a:off x="2628635" y="1002405"/>
            <a:ext cx="1765200" cy="60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The interface is beautifully designed, simple and easy to use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6" name="Google Shape;2726;p30"/>
          <p:cNvSpPr txBox="1"/>
          <p:nvPr/>
        </p:nvSpPr>
        <p:spPr>
          <a:xfrm>
            <a:off x="4495796" y="3587271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Users can manage clients with full functionality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8" name="Google Shape;2728;p30"/>
          <p:cNvSpPr txBox="1"/>
          <p:nvPr/>
        </p:nvSpPr>
        <p:spPr>
          <a:xfrm>
            <a:off x="6365108" y="1027426"/>
            <a:ext cx="1765200" cy="57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Can meet the needs of a LAN management program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3" name="Google Shape;2733;p31"/>
          <p:cNvGrpSpPr/>
          <p:nvPr/>
        </p:nvGrpSpPr>
        <p:grpSpPr>
          <a:xfrm>
            <a:off x="457190" y="1067752"/>
            <a:ext cx="6081329" cy="3668784"/>
            <a:chOff x="637925" y="1644150"/>
            <a:chExt cx="4767800" cy="2876350"/>
          </a:xfrm>
        </p:grpSpPr>
        <p:sp>
          <p:nvSpPr>
            <p:cNvPr id="2734" name="Google Shape;2734;p31"/>
            <p:cNvSpPr/>
            <p:nvPr/>
          </p:nvSpPr>
          <p:spPr>
            <a:xfrm>
              <a:off x="4961550" y="3378825"/>
              <a:ext cx="76025" cy="75225"/>
            </a:xfrm>
            <a:custGeom>
              <a:avLst/>
              <a:gdLst/>
              <a:ahLst/>
              <a:cxnLst/>
              <a:rect l="l" t="t" r="r" b="b"/>
              <a:pathLst>
                <a:path w="3041" h="3009" extrusionOk="0">
                  <a:moveTo>
                    <a:pt x="571" y="0"/>
                  </a:moveTo>
                  <a:lnTo>
                    <a:pt x="286" y="1521"/>
                  </a:lnTo>
                  <a:lnTo>
                    <a:pt x="1" y="3009"/>
                  </a:lnTo>
                  <a:lnTo>
                    <a:pt x="1521" y="2756"/>
                  </a:lnTo>
                  <a:lnTo>
                    <a:pt x="3041" y="2502"/>
                  </a:lnTo>
                  <a:lnTo>
                    <a:pt x="1806" y="1236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4165875" y="2603725"/>
              <a:ext cx="969100" cy="969100"/>
            </a:xfrm>
            <a:custGeom>
              <a:avLst/>
              <a:gdLst/>
              <a:ahLst/>
              <a:cxnLst/>
              <a:rect l="l" t="t" r="r" b="b"/>
              <a:pathLst>
                <a:path w="38764" h="38764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8"/>
                    <a:pt x="29928" y="38510"/>
                    <a:pt x="19382" y="38510"/>
                  </a:cubicBezTo>
                  <a:cubicBezTo>
                    <a:pt x="8836" y="38510"/>
                    <a:pt x="254" y="29928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1"/>
                  </a:moveTo>
                  <a:cubicBezTo>
                    <a:pt x="8709" y="1"/>
                    <a:pt x="0" y="8678"/>
                    <a:pt x="0" y="19382"/>
                  </a:cubicBezTo>
                  <a:cubicBezTo>
                    <a:pt x="0" y="30054"/>
                    <a:pt x="8709" y="38763"/>
                    <a:pt x="19382" y="38763"/>
                  </a:cubicBezTo>
                  <a:cubicBezTo>
                    <a:pt x="30054" y="38763"/>
                    <a:pt x="38763" y="30054"/>
                    <a:pt x="38763" y="19382"/>
                  </a:cubicBezTo>
                  <a:cubicBezTo>
                    <a:pt x="38763" y="8678"/>
                    <a:pt x="30054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4262450" y="2700325"/>
              <a:ext cx="775925" cy="775900"/>
            </a:xfrm>
            <a:custGeom>
              <a:avLst/>
              <a:gdLst/>
              <a:ahLst/>
              <a:cxnLst/>
              <a:rect l="l" t="t" r="r" b="b"/>
              <a:pathLst>
                <a:path w="31037" h="31036" extrusionOk="0">
                  <a:moveTo>
                    <a:pt x="15519" y="3737"/>
                  </a:moveTo>
                  <a:cubicBezTo>
                    <a:pt x="22011" y="3737"/>
                    <a:pt x="27300" y="8994"/>
                    <a:pt x="27300" y="15518"/>
                  </a:cubicBezTo>
                  <a:cubicBezTo>
                    <a:pt x="27300" y="22010"/>
                    <a:pt x="22011" y="27299"/>
                    <a:pt x="15519" y="27299"/>
                  </a:cubicBezTo>
                  <a:cubicBezTo>
                    <a:pt x="9027" y="27299"/>
                    <a:pt x="3738" y="22010"/>
                    <a:pt x="3738" y="15518"/>
                  </a:cubicBezTo>
                  <a:cubicBezTo>
                    <a:pt x="3738" y="8994"/>
                    <a:pt x="9027" y="3737"/>
                    <a:pt x="15519" y="3737"/>
                  </a:cubicBezTo>
                  <a:close/>
                  <a:moveTo>
                    <a:pt x="15519" y="0"/>
                  </a:moveTo>
                  <a:cubicBezTo>
                    <a:pt x="6936" y="0"/>
                    <a:pt x="1" y="6936"/>
                    <a:pt x="1" y="15518"/>
                  </a:cubicBezTo>
                  <a:cubicBezTo>
                    <a:pt x="1" y="24069"/>
                    <a:pt x="6936" y="31036"/>
                    <a:pt x="15519" y="31036"/>
                  </a:cubicBezTo>
                  <a:cubicBezTo>
                    <a:pt x="24069" y="31036"/>
                    <a:pt x="31037" y="24069"/>
                    <a:pt x="31037" y="15518"/>
                  </a:cubicBezTo>
                  <a:cubicBezTo>
                    <a:pt x="31037" y="6936"/>
                    <a:pt x="24101" y="0"/>
                    <a:pt x="1551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4124700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2" y="0"/>
                  </a:moveTo>
                  <a:cubicBezTo>
                    <a:pt x="792" y="0"/>
                    <a:pt x="0" y="760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692" y="3484"/>
                    <a:pt x="3484" y="2692"/>
                    <a:pt x="3484" y="1742"/>
                  </a:cubicBezTo>
                  <a:cubicBezTo>
                    <a:pt x="3484" y="760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3571275" y="2058225"/>
              <a:ext cx="89500" cy="6375"/>
            </a:xfrm>
            <a:custGeom>
              <a:avLst/>
              <a:gdLst/>
              <a:ahLst/>
              <a:cxnLst/>
              <a:rect l="l" t="t" r="r" b="b"/>
              <a:pathLst>
                <a:path w="3580" h="255" extrusionOk="0">
                  <a:moveTo>
                    <a:pt x="159" y="1"/>
                  </a:moveTo>
                  <a:cubicBezTo>
                    <a:pt x="1" y="32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579" y="127"/>
                    <a:pt x="3516" y="64"/>
                  </a:cubicBezTo>
                  <a:cubicBezTo>
                    <a:pt x="3453" y="1"/>
                    <a:pt x="3294" y="1"/>
                    <a:pt x="32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571275" y="2075450"/>
              <a:ext cx="89500" cy="5775"/>
            </a:xfrm>
            <a:custGeom>
              <a:avLst/>
              <a:gdLst/>
              <a:ahLst/>
              <a:cxnLst/>
              <a:rect l="l" t="t" r="r" b="b"/>
              <a:pathLst>
                <a:path w="3580" h="231" extrusionOk="0">
                  <a:moveTo>
                    <a:pt x="3354" y="1"/>
                  </a:moveTo>
                  <a:cubicBezTo>
                    <a:pt x="3286" y="1"/>
                    <a:pt x="3215" y="8"/>
                    <a:pt x="3168" y="8"/>
                  </a:cubicBezTo>
                  <a:lnTo>
                    <a:pt x="159" y="8"/>
                  </a:lnTo>
                  <a:cubicBezTo>
                    <a:pt x="1" y="8"/>
                    <a:pt x="1" y="230"/>
                    <a:pt x="159" y="230"/>
                  </a:cubicBezTo>
                  <a:lnTo>
                    <a:pt x="3421" y="230"/>
                  </a:lnTo>
                  <a:cubicBezTo>
                    <a:pt x="3516" y="230"/>
                    <a:pt x="3579" y="103"/>
                    <a:pt x="3516" y="40"/>
                  </a:cubicBezTo>
                  <a:cubicBezTo>
                    <a:pt x="3484" y="8"/>
                    <a:pt x="3421" y="1"/>
                    <a:pt x="33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571275" y="2092275"/>
              <a:ext cx="90300" cy="6350"/>
            </a:xfrm>
            <a:custGeom>
              <a:avLst/>
              <a:gdLst/>
              <a:ahLst/>
              <a:cxnLst/>
              <a:rect l="l" t="t" r="r" b="b"/>
              <a:pathLst>
                <a:path w="3612" h="254" extrusionOk="0">
                  <a:moveTo>
                    <a:pt x="159" y="1"/>
                  </a:moveTo>
                  <a:cubicBezTo>
                    <a:pt x="1" y="1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611" y="64"/>
                    <a:pt x="3484" y="32"/>
                  </a:cubicBezTo>
                  <a:cubicBezTo>
                    <a:pt x="3421" y="1"/>
                    <a:pt x="3389" y="1"/>
                    <a:pt x="33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533275" y="2131850"/>
              <a:ext cx="127500" cy="5575"/>
            </a:xfrm>
            <a:custGeom>
              <a:avLst/>
              <a:gdLst/>
              <a:ahLst/>
              <a:cxnLst/>
              <a:rect l="l" t="t" r="r" b="b"/>
              <a:pathLst>
                <a:path w="5100" h="223" extrusionOk="0">
                  <a:moveTo>
                    <a:pt x="159" y="1"/>
                  </a:moveTo>
                  <a:cubicBezTo>
                    <a:pt x="1" y="1"/>
                    <a:pt x="1" y="223"/>
                    <a:pt x="159" y="223"/>
                  </a:cubicBezTo>
                  <a:lnTo>
                    <a:pt x="4941" y="223"/>
                  </a:lnTo>
                  <a:cubicBezTo>
                    <a:pt x="5099" y="223"/>
                    <a:pt x="5099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533275" y="2148500"/>
              <a:ext cx="127500" cy="6350"/>
            </a:xfrm>
            <a:custGeom>
              <a:avLst/>
              <a:gdLst/>
              <a:ahLst/>
              <a:cxnLst/>
              <a:rect l="l" t="t" r="r" b="b"/>
              <a:pathLst>
                <a:path w="5100" h="254" extrusionOk="0">
                  <a:moveTo>
                    <a:pt x="159" y="0"/>
                  </a:moveTo>
                  <a:cubicBezTo>
                    <a:pt x="1" y="0"/>
                    <a:pt x="1" y="253"/>
                    <a:pt x="159" y="253"/>
                  </a:cubicBezTo>
                  <a:lnTo>
                    <a:pt x="4941" y="253"/>
                  </a:lnTo>
                  <a:cubicBezTo>
                    <a:pt x="5099" y="253"/>
                    <a:pt x="5099" y="0"/>
                    <a:pt x="49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3406600" y="1949300"/>
              <a:ext cx="296925" cy="336975"/>
            </a:xfrm>
            <a:custGeom>
              <a:avLst/>
              <a:gdLst/>
              <a:ahLst/>
              <a:cxnLst/>
              <a:rect l="l" t="t" r="r" b="b"/>
              <a:pathLst>
                <a:path w="11877" h="13479" extrusionOk="0">
                  <a:moveTo>
                    <a:pt x="1837" y="241"/>
                  </a:moveTo>
                  <a:cubicBezTo>
                    <a:pt x="1996" y="1064"/>
                    <a:pt x="2407" y="3028"/>
                    <a:pt x="2439" y="3186"/>
                  </a:cubicBezTo>
                  <a:cubicBezTo>
                    <a:pt x="1932" y="3313"/>
                    <a:pt x="1426" y="3408"/>
                    <a:pt x="887" y="3503"/>
                  </a:cubicBezTo>
                  <a:cubicBezTo>
                    <a:pt x="697" y="2616"/>
                    <a:pt x="286" y="653"/>
                    <a:pt x="286" y="557"/>
                  </a:cubicBezTo>
                  <a:lnTo>
                    <a:pt x="1837" y="241"/>
                  </a:lnTo>
                  <a:close/>
                  <a:moveTo>
                    <a:pt x="3837" y="418"/>
                  </a:moveTo>
                  <a:cubicBezTo>
                    <a:pt x="3994" y="418"/>
                    <a:pt x="4151" y="440"/>
                    <a:pt x="4308" y="462"/>
                  </a:cubicBezTo>
                  <a:cubicBezTo>
                    <a:pt x="5036" y="589"/>
                    <a:pt x="5796" y="779"/>
                    <a:pt x="6524" y="969"/>
                  </a:cubicBezTo>
                  <a:cubicBezTo>
                    <a:pt x="6746" y="1033"/>
                    <a:pt x="6936" y="1096"/>
                    <a:pt x="7158" y="1159"/>
                  </a:cubicBezTo>
                  <a:cubicBezTo>
                    <a:pt x="7411" y="1223"/>
                    <a:pt x="7728" y="1286"/>
                    <a:pt x="7981" y="1444"/>
                  </a:cubicBezTo>
                  <a:cubicBezTo>
                    <a:pt x="8171" y="1571"/>
                    <a:pt x="8361" y="1761"/>
                    <a:pt x="8551" y="1888"/>
                  </a:cubicBezTo>
                  <a:cubicBezTo>
                    <a:pt x="8836" y="2109"/>
                    <a:pt x="9121" y="2331"/>
                    <a:pt x="9406" y="2553"/>
                  </a:cubicBezTo>
                  <a:lnTo>
                    <a:pt x="8076" y="2553"/>
                  </a:lnTo>
                  <a:cubicBezTo>
                    <a:pt x="8013" y="2553"/>
                    <a:pt x="7981" y="2521"/>
                    <a:pt x="7950" y="2489"/>
                  </a:cubicBezTo>
                  <a:cubicBezTo>
                    <a:pt x="7855" y="2394"/>
                    <a:pt x="7760" y="2299"/>
                    <a:pt x="7665" y="2236"/>
                  </a:cubicBezTo>
                  <a:cubicBezTo>
                    <a:pt x="7538" y="2141"/>
                    <a:pt x="7443" y="2046"/>
                    <a:pt x="7316" y="1951"/>
                  </a:cubicBezTo>
                  <a:cubicBezTo>
                    <a:pt x="7094" y="1761"/>
                    <a:pt x="6841" y="1508"/>
                    <a:pt x="6619" y="1286"/>
                  </a:cubicBezTo>
                  <a:cubicBezTo>
                    <a:pt x="6619" y="1254"/>
                    <a:pt x="6588" y="1254"/>
                    <a:pt x="6588" y="1223"/>
                  </a:cubicBezTo>
                  <a:cubicBezTo>
                    <a:pt x="6556" y="1201"/>
                    <a:pt x="6521" y="1191"/>
                    <a:pt x="6488" y="1191"/>
                  </a:cubicBezTo>
                  <a:cubicBezTo>
                    <a:pt x="6422" y="1191"/>
                    <a:pt x="6366" y="1233"/>
                    <a:pt x="6366" y="1318"/>
                  </a:cubicBezTo>
                  <a:cubicBezTo>
                    <a:pt x="6366" y="1381"/>
                    <a:pt x="6493" y="1476"/>
                    <a:pt x="6556" y="1539"/>
                  </a:cubicBezTo>
                  <a:cubicBezTo>
                    <a:pt x="6809" y="1793"/>
                    <a:pt x="7031" y="2046"/>
                    <a:pt x="7316" y="2268"/>
                  </a:cubicBezTo>
                  <a:cubicBezTo>
                    <a:pt x="7475" y="2394"/>
                    <a:pt x="7665" y="2521"/>
                    <a:pt x="7823" y="2679"/>
                  </a:cubicBezTo>
                  <a:cubicBezTo>
                    <a:pt x="8013" y="2838"/>
                    <a:pt x="8203" y="3059"/>
                    <a:pt x="8393" y="3249"/>
                  </a:cubicBezTo>
                  <a:cubicBezTo>
                    <a:pt x="8456" y="3344"/>
                    <a:pt x="8520" y="3408"/>
                    <a:pt x="8583" y="3503"/>
                  </a:cubicBezTo>
                  <a:cubicBezTo>
                    <a:pt x="8615" y="3566"/>
                    <a:pt x="8615" y="3629"/>
                    <a:pt x="8551" y="3661"/>
                  </a:cubicBezTo>
                  <a:cubicBezTo>
                    <a:pt x="8472" y="3709"/>
                    <a:pt x="8385" y="3724"/>
                    <a:pt x="8298" y="3724"/>
                  </a:cubicBezTo>
                  <a:cubicBezTo>
                    <a:pt x="8211" y="3724"/>
                    <a:pt x="8124" y="3709"/>
                    <a:pt x="8045" y="3693"/>
                  </a:cubicBezTo>
                  <a:cubicBezTo>
                    <a:pt x="7823" y="3661"/>
                    <a:pt x="7601" y="3534"/>
                    <a:pt x="7411" y="3376"/>
                  </a:cubicBezTo>
                  <a:cubicBezTo>
                    <a:pt x="7316" y="3281"/>
                    <a:pt x="7253" y="3186"/>
                    <a:pt x="7158" y="3091"/>
                  </a:cubicBezTo>
                  <a:cubicBezTo>
                    <a:pt x="7063" y="2996"/>
                    <a:pt x="6936" y="2996"/>
                    <a:pt x="6809" y="2933"/>
                  </a:cubicBezTo>
                  <a:cubicBezTo>
                    <a:pt x="6271" y="2743"/>
                    <a:pt x="5701" y="2553"/>
                    <a:pt x="5163" y="2268"/>
                  </a:cubicBezTo>
                  <a:cubicBezTo>
                    <a:pt x="5004" y="2173"/>
                    <a:pt x="4814" y="2078"/>
                    <a:pt x="4656" y="1951"/>
                  </a:cubicBezTo>
                  <a:cubicBezTo>
                    <a:pt x="4624" y="1919"/>
                    <a:pt x="4561" y="1888"/>
                    <a:pt x="4561" y="1824"/>
                  </a:cubicBezTo>
                  <a:cubicBezTo>
                    <a:pt x="4534" y="1770"/>
                    <a:pt x="4506" y="1691"/>
                    <a:pt x="4418" y="1691"/>
                  </a:cubicBezTo>
                  <a:cubicBezTo>
                    <a:pt x="4404" y="1691"/>
                    <a:pt x="4388" y="1693"/>
                    <a:pt x="4371" y="1698"/>
                  </a:cubicBezTo>
                  <a:cubicBezTo>
                    <a:pt x="4181" y="1761"/>
                    <a:pt x="4403" y="2046"/>
                    <a:pt x="4498" y="2109"/>
                  </a:cubicBezTo>
                  <a:cubicBezTo>
                    <a:pt x="4688" y="2299"/>
                    <a:pt x="4941" y="2426"/>
                    <a:pt x="5163" y="2521"/>
                  </a:cubicBezTo>
                  <a:cubicBezTo>
                    <a:pt x="5163" y="2553"/>
                    <a:pt x="5194" y="2553"/>
                    <a:pt x="5194" y="2553"/>
                  </a:cubicBezTo>
                  <a:lnTo>
                    <a:pt x="4909" y="2553"/>
                  </a:lnTo>
                  <a:cubicBezTo>
                    <a:pt x="4846" y="2553"/>
                    <a:pt x="4783" y="2489"/>
                    <a:pt x="4751" y="2458"/>
                  </a:cubicBezTo>
                  <a:cubicBezTo>
                    <a:pt x="4624" y="2394"/>
                    <a:pt x="4466" y="2268"/>
                    <a:pt x="4371" y="2173"/>
                  </a:cubicBezTo>
                  <a:cubicBezTo>
                    <a:pt x="4339" y="2141"/>
                    <a:pt x="4308" y="2133"/>
                    <a:pt x="4276" y="2133"/>
                  </a:cubicBezTo>
                  <a:cubicBezTo>
                    <a:pt x="4244" y="2133"/>
                    <a:pt x="4213" y="2141"/>
                    <a:pt x="4181" y="2141"/>
                  </a:cubicBezTo>
                  <a:cubicBezTo>
                    <a:pt x="3611" y="2236"/>
                    <a:pt x="3073" y="2363"/>
                    <a:pt x="2534" y="2521"/>
                  </a:cubicBezTo>
                  <a:lnTo>
                    <a:pt x="2154" y="621"/>
                  </a:lnTo>
                  <a:cubicBezTo>
                    <a:pt x="2629" y="557"/>
                    <a:pt x="3136" y="494"/>
                    <a:pt x="3643" y="431"/>
                  </a:cubicBezTo>
                  <a:cubicBezTo>
                    <a:pt x="3707" y="422"/>
                    <a:pt x="3772" y="418"/>
                    <a:pt x="3837" y="418"/>
                  </a:cubicBezTo>
                  <a:close/>
                  <a:moveTo>
                    <a:pt x="4276" y="6860"/>
                  </a:moveTo>
                  <a:lnTo>
                    <a:pt x="4276" y="7493"/>
                  </a:lnTo>
                  <a:lnTo>
                    <a:pt x="3738" y="7493"/>
                  </a:lnTo>
                  <a:lnTo>
                    <a:pt x="4276" y="6860"/>
                  </a:lnTo>
                  <a:close/>
                  <a:moveTo>
                    <a:pt x="10990" y="6828"/>
                  </a:moveTo>
                  <a:lnTo>
                    <a:pt x="11528" y="7493"/>
                  </a:lnTo>
                  <a:lnTo>
                    <a:pt x="10990" y="7493"/>
                  </a:lnTo>
                  <a:lnTo>
                    <a:pt x="10990" y="6828"/>
                  </a:lnTo>
                  <a:close/>
                  <a:moveTo>
                    <a:pt x="4276" y="7715"/>
                  </a:moveTo>
                  <a:lnTo>
                    <a:pt x="4276" y="7968"/>
                  </a:lnTo>
                  <a:lnTo>
                    <a:pt x="3928" y="7715"/>
                  </a:lnTo>
                  <a:close/>
                  <a:moveTo>
                    <a:pt x="11338" y="7715"/>
                  </a:moveTo>
                  <a:lnTo>
                    <a:pt x="10990" y="7968"/>
                  </a:lnTo>
                  <a:lnTo>
                    <a:pt x="10990" y="7715"/>
                  </a:lnTo>
                  <a:close/>
                  <a:moveTo>
                    <a:pt x="5443" y="2792"/>
                  </a:moveTo>
                  <a:cubicBezTo>
                    <a:pt x="5606" y="2792"/>
                    <a:pt x="5733" y="2795"/>
                    <a:pt x="5764" y="2806"/>
                  </a:cubicBezTo>
                  <a:cubicBezTo>
                    <a:pt x="6018" y="2933"/>
                    <a:pt x="6303" y="3028"/>
                    <a:pt x="6556" y="3123"/>
                  </a:cubicBezTo>
                  <a:cubicBezTo>
                    <a:pt x="6683" y="3154"/>
                    <a:pt x="6809" y="3186"/>
                    <a:pt x="6936" y="3249"/>
                  </a:cubicBezTo>
                  <a:cubicBezTo>
                    <a:pt x="7031" y="3281"/>
                    <a:pt x="7126" y="3408"/>
                    <a:pt x="7189" y="3503"/>
                  </a:cubicBezTo>
                  <a:cubicBezTo>
                    <a:pt x="7464" y="3753"/>
                    <a:pt x="7838" y="3963"/>
                    <a:pt x="8216" y="3963"/>
                  </a:cubicBezTo>
                  <a:cubicBezTo>
                    <a:pt x="8318" y="3963"/>
                    <a:pt x="8419" y="3948"/>
                    <a:pt x="8520" y="3914"/>
                  </a:cubicBezTo>
                  <a:cubicBezTo>
                    <a:pt x="8773" y="3851"/>
                    <a:pt x="8931" y="3661"/>
                    <a:pt x="8805" y="3439"/>
                  </a:cubicBezTo>
                  <a:cubicBezTo>
                    <a:pt x="8678" y="3186"/>
                    <a:pt x="8456" y="2996"/>
                    <a:pt x="8298" y="2806"/>
                  </a:cubicBezTo>
                  <a:lnTo>
                    <a:pt x="10736" y="2806"/>
                  </a:lnTo>
                  <a:lnTo>
                    <a:pt x="10736" y="8126"/>
                  </a:lnTo>
                  <a:cubicBezTo>
                    <a:pt x="10736" y="8158"/>
                    <a:pt x="10578" y="8253"/>
                    <a:pt x="10546" y="8253"/>
                  </a:cubicBezTo>
                  <a:cubicBezTo>
                    <a:pt x="10420" y="8348"/>
                    <a:pt x="10008" y="8665"/>
                    <a:pt x="10008" y="8665"/>
                  </a:cubicBezTo>
                  <a:lnTo>
                    <a:pt x="5321" y="8665"/>
                  </a:lnTo>
                  <a:cubicBezTo>
                    <a:pt x="5194" y="8665"/>
                    <a:pt x="4498" y="8158"/>
                    <a:pt x="4498" y="8126"/>
                  </a:cubicBezTo>
                  <a:cubicBezTo>
                    <a:pt x="4498" y="7936"/>
                    <a:pt x="4498" y="2806"/>
                    <a:pt x="4498" y="2806"/>
                  </a:cubicBezTo>
                  <a:cubicBezTo>
                    <a:pt x="4645" y="2806"/>
                    <a:pt x="5117" y="2792"/>
                    <a:pt x="5443" y="2792"/>
                  </a:cubicBezTo>
                  <a:close/>
                  <a:moveTo>
                    <a:pt x="9660" y="8886"/>
                  </a:moveTo>
                  <a:lnTo>
                    <a:pt x="9026" y="9330"/>
                  </a:lnTo>
                  <a:lnTo>
                    <a:pt x="6208" y="9330"/>
                  </a:lnTo>
                  <a:cubicBezTo>
                    <a:pt x="6176" y="9330"/>
                    <a:pt x="5733" y="9013"/>
                    <a:pt x="5574" y="8886"/>
                  </a:cubicBezTo>
                  <a:close/>
                  <a:moveTo>
                    <a:pt x="8678" y="9551"/>
                  </a:moveTo>
                  <a:cubicBezTo>
                    <a:pt x="8583" y="9646"/>
                    <a:pt x="8076" y="9995"/>
                    <a:pt x="8045" y="9995"/>
                  </a:cubicBezTo>
                  <a:lnTo>
                    <a:pt x="7189" y="9995"/>
                  </a:lnTo>
                  <a:lnTo>
                    <a:pt x="6556" y="9551"/>
                  </a:lnTo>
                  <a:close/>
                  <a:moveTo>
                    <a:pt x="7728" y="10248"/>
                  </a:moveTo>
                  <a:lnTo>
                    <a:pt x="7633" y="10312"/>
                  </a:lnTo>
                  <a:lnTo>
                    <a:pt x="7506" y="10248"/>
                  </a:lnTo>
                  <a:close/>
                  <a:moveTo>
                    <a:pt x="3579" y="7778"/>
                  </a:moveTo>
                  <a:cubicBezTo>
                    <a:pt x="4308" y="8285"/>
                    <a:pt x="6841" y="10058"/>
                    <a:pt x="7411" y="10470"/>
                  </a:cubicBezTo>
                  <a:cubicBezTo>
                    <a:pt x="6714" y="10945"/>
                    <a:pt x="4181" y="12718"/>
                    <a:pt x="3579" y="13130"/>
                  </a:cubicBezTo>
                  <a:lnTo>
                    <a:pt x="3579" y="7778"/>
                  </a:lnTo>
                  <a:close/>
                  <a:moveTo>
                    <a:pt x="11655" y="7778"/>
                  </a:moveTo>
                  <a:lnTo>
                    <a:pt x="11655" y="13130"/>
                  </a:lnTo>
                  <a:cubicBezTo>
                    <a:pt x="11021" y="12687"/>
                    <a:pt x="8456" y="10913"/>
                    <a:pt x="7823" y="10470"/>
                  </a:cubicBezTo>
                  <a:cubicBezTo>
                    <a:pt x="8456" y="10026"/>
                    <a:pt x="11021" y="8221"/>
                    <a:pt x="11655" y="7778"/>
                  </a:cubicBezTo>
                  <a:close/>
                  <a:moveTo>
                    <a:pt x="7633" y="10597"/>
                  </a:moveTo>
                  <a:cubicBezTo>
                    <a:pt x="8298" y="11072"/>
                    <a:pt x="10831" y="12845"/>
                    <a:pt x="11401" y="13225"/>
                  </a:cubicBezTo>
                  <a:lnTo>
                    <a:pt x="3833" y="13225"/>
                  </a:lnTo>
                  <a:cubicBezTo>
                    <a:pt x="4529" y="12750"/>
                    <a:pt x="7031" y="11008"/>
                    <a:pt x="7633" y="10597"/>
                  </a:cubicBezTo>
                  <a:close/>
                  <a:moveTo>
                    <a:pt x="1907" y="0"/>
                  </a:moveTo>
                  <a:cubicBezTo>
                    <a:pt x="1875" y="0"/>
                    <a:pt x="1841" y="8"/>
                    <a:pt x="1806" y="19"/>
                  </a:cubicBezTo>
                  <a:cubicBezTo>
                    <a:pt x="1584" y="51"/>
                    <a:pt x="571" y="272"/>
                    <a:pt x="286" y="336"/>
                  </a:cubicBezTo>
                  <a:cubicBezTo>
                    <a:pt x="159" y="367"/>
                    <a:pt x="1" y="367"/>
                    <a:pt x="32" y="526"/>
                  </a:cubicBezTo>
                  <a:cubicBezTo>
                    <a:pt x="222" y="1508"/>
                    <a:pt x="444" y="2489"/>
                    <a:pt x="634" y="3439"/>
                  </a:cubicBezTo>
                  <a:cubicBezTo>
                    <a:pt x="664" y="3529"/>
                    <a:pt x="666" y="3759"/>
                    <a:pt x="798" y="3759"/>
                  </a:cubicBezTo>
                  <a:cubicBezTo>
                    <a:pt x="806" y="3759"/>
                    <a:pt x="815" y="3758"/>
                    <a:pt x="824" y="3756"/>
                  </a:cubicBezTo>
                  <a:cubicBezTo>
                    <a:pt x="982" y="3756"/>
                    <a:pt x="2407" y="3439"/>
                    <a:pt x="2502" y="3408"/>
                  </a:cubicBezTo>
                  <a:cubicBezTo>
                    <a:pt x="2566" y="3408"/>
                    <a:pt x="2692" y="3376"/>
                    <a:pt x="2692" y="3281"/>
                  </a:cubicBezTo>
                  <a:cubicBezTo>
                    <a:pt x="2692" y="3186"/>
                    <a:pt x="2597" y="2838"/>
                    <a:pt x="2566" y="2743"/>
                  </a:cubicBezTo>
                  <a:cubicBezTo>
                    <a:pt x="2946" y="2648"/>
                    <a:pt x="3326" y="2553"/>
                    <a:pt x="3706" y="2489"/>
                  </a:cubicBezTo>
                  <a:cubicBezTo>
                    <a:pt x="3833" y="2458"/>
                    <a:pt x="3959" y="2426"/>
                    <a:pt x="4086" y="2394"/>
                  </a:cubicBezTo>
                  <a:lnTo>
                    <a:pt x="4213" y="2363"/>
                  </a:lnTo>
                  <a:cubicBezTo>
                    <a:pt x="4244" y="2363"/>
                    <a:pt x="4276" y="2426"/>
                    <a:pt x="4308" y="2458"/>
                  </a:cubicBezTo>
                  <a:cubicBezTo>
                    <a:pt x="4339" y="2489"/>
                    <a:pt x="4403" y="2521"/>
                    <a:pt x="4434" y="2553"/>
                  </a:cubicBezTo>
                  <a:cubicBezTo>
                    <a:pt x="4339" y="2553"/>
                    <a:pt x="4244" y="2584"/>
                    <a:pt x="4244" y="2679"/>
                  </a:cubicBezTo>
                  <a:lnTo>
                    <a:pt x="4244" y="2806"/>
                  </a:lnTo>
                  <a:lnTo>
                    <a:pt x="4244" y="6448"/>
                  </a:lnTo>
                  <a:cubicBezTo>
                    <a:pt x="4244" y="6480"/>
                    <a:pt x="4244" y="6480"/>
                    <a:pt x="4244" y="6511"/>
                  </a:cubicBezTo>
                  <a:cubicBezTo>
                    <a:pt x="4181" y="6575"/>
                    <a:pt x="3453" y="7398"/>
                    <a:pt x="3453" y="7430"/>
                  </a:cubicBezTo>
                  <a:cubicBezTo>
                    <a:pt x="3437" y="7445"/>
                    <a:pt x="3437" y="7445"/>
                    <a:pt x="3437" y="7445"/>
                  </a:cubicBezTo>
                  <a:cubicBezTo>
                    <a:pt x="3437" y="7445"/>
                    <a:pt x="3437" y="7445"/>
                    <a:pt x="3421" y="7461"/>
                  </a:cubicBezTo>
                  <a:cubicBezTo>
                    <a:pt x="3358" y="7461"/>
                    <a:pt x="3326" y="7525"/>
                    <a:pt x="3326" y="7556"/>
                  </a:cubicBezTo>
                  <a:lnTo>
                    <a:pt x="3326" y="13257"/>
                  </a:lnTo>
                  <a:cubicBezTo>
                    <a:pt x="3326" y="13352"/>
                    <a:pt x="3326" y="13478"/>
                    <a:pt x="3453" y="13478"/>
                  </a:cubicBezTo>
                  <a:lnTo>
                    <a:pt x="11750" y="13478"/>
                  </a:lnTo>
                  <a:cubicBezTo>
                    <a:pt x="11877" y="13478"/>
                    <a:pt x="11877" y="13352"/>
                    <a:pt x="11877" y="13257"/>
                  </a:cubicBezTo>
                  <a:lnTo>
                    <a:pt x="11877" y="7620"/>
                  </a:lnTo>
                  <a:cubicBezTo>
                    <a:pt x="11877" y="7556"/>
                    <a:pt x="11877" y="7493"/>
                    <a:pt x="11813" y="7461"/>
                  </a:cubicBezTo>
                  <a:cubicBezTo>
                    <a:pt x="11782" y="7430"/>
                    <a:pt x="11782" y="7430"/>
                    <a:pt x="11750" y="7430"/>
                  </a:cubicBezTo>
                  <a:cubicBezTo>
                    <a:pt x="11718" y="7366"/>
                    <a:pt x="11116" y="6638"/>
                    <a:pt x="10958" y="6480"/>
                  </a:cubicBezTo>
                  <a:cubicBezTo>
                    <a:pt x="10958" y="6480"/>
                    <a:pt x="10958" y="3629"/>
                    <a:pt x="10958" y="2679"/>
                  </a:cubicBezTo>
                  <a:cubicBezTo>
                    <a:pt x="10958" y="2584"/>
                    <a:pt x="10863" y="2553"/>
                    <a:pt x="10800" y="2553"/>
                  </a:cubicBezTo>
                  <a:cubicBezTo>
                    <a:pt x="10736" y="2553"/>
                    <a:pt x="10491" y="2561"/>
                    <a:pt x="10253" y="2561"/>
                  </a:cubicBezTo>
                  <a:cubicBezTo>
                    <a:pt x="10016" y="2561"/>
                    <a:pt x="9786" y="2553"/>
                    <a:pt x="9755" y="2521"/>
                  </a:cubicBezTo>
                  <a:cubicBezTo>
                    <a:pt x="9470" y="2299"/>
                    <a:pt x="9185" y="2109"/>
                    <a:pt x="8900" y="1888"/>
                  </a:cubicBezTo>
                  <a:cubicBezTo>
                    <a:pt x="8773" y="1761"/>
                    <a:pt x="8615" y="1666"/>
                    <a:pt x="8488" y="1571"/>
                  </a:cubicBezTo>
                  <a:cubicBezTo>
                    <a:pt x="8393" y="1476"/>
                    <a:pt x="8266" y="1381"/>
                    <a:pt x="8171" y="1286"/>
                  </a:cubicBezTo>
                  <a:cubicBezTo>
                    <a:pt x="7855" y="1096"/>
                    <a:pt x="7506" y="1001"/>
                    <a:pt x="7158" y="906"/>
                  </a:cubicBezTo>
                  <a:cubicBezTo>
                    <a:pt x="6873" y="811"/>
                    <a:pt x="6588" y="748"/>
                    <a:pt x="6303" y="653"/>
                  </a:cubicBezTo>
                  <a:cubicBezTo>
                    <a:pt x="5606" y="494"/>
                    <a:pt x="4878" y="304"/>
                    <a:pt x="4149" y="209"/>
                  </a:cubicBezTo>
                  <a:cubicBezTo>
                    <a:pt x="4038" y="193"/>
                    <a:pt x="3935" y="185"/>
                    <a:pt x="3833" y="185"/>
                  </a:cubicBezTo>
                  <a:cubicBezTo>
                    <a:pt x="3730" y="185"/>
                    <a:pt x="3627" y="193"/>
                    <a:pt x="3516" y="209"/>
                  </a:cubicBezTo>
                  <a:cubicBezTo>
                    <a:pt x="3041" y="272"/>
                    <a:pt x="2566" y="336"/>
                    <a:pt x="2091" y="399"/>
                  </a:cubicBezTo>
                  <a:cubicBezTo>
                    <a:pt x="2059" y="304"/>
                    <a:pt x="2027" y="177"/>
                    <a:pt x="2027" y="82"/>
                  </a:cubicBezTo>
                  <a:cubicBezTo>
                    <a:pt x="2007" y="22"/>
                    <a:pt x="1962" y="0"/>
                    <a:pt x="19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427200" y="2016125"/>
              <a:ext cx="19800" cy="17750"/>
            </a:xfrm>
            <a:custGeom>
              <a:avLst/>
              <a:gdLst/>
              <a:ahLst/>
              <a:cxnLst/>
              <a:rect l="l" t="t" r="r" b="b"/>
              <a:pathLst>
                <a:path w="792" h="710" extrusionOk="0">
                  <a:moveTo>
                    <a:pt x="405" y="231"/>
                  </a:moveTo>
                  <a:cubicBezTo>
                    <a:pt x="450" y="231"/>
                    <a:pt x="494" y="259"/>
                    <a:pt x="507" y="323"/>
                  </a:cubicBezTo>
                  <a:cubicBezTo>
                    <a:pt x="525" y="415"/>
                    <a:pt x="458" y="465"/>
                    <a:pt x="392" y="465"/>
                  </a:cubicBezTo>
                  <a:cubicBezTo>
                    <a:pt x="345" y="465"/>
                    <a:pt x="298" y="439"/>
                    <a:pt x="285" y="386"/>
                  </a:cubicBezTo>
                  <a:cubicBezTo>
                    <a:pt x="266" y="292"/>
                    <a:pt x="337" y="231"/>
                    <a:pt x="405" y="231"/>
                  </a:cubicBezTo>
                  <a:close/>
                  <a:moveTo>
                    <a:pt x="409" y="1"/>
                  </a:moveTo>
                  <a:cubicBezTo>
                    <a:pt x="357" y="1"/>
                    <a:pt x="304" y="13"/>
                    <a:pt x="253" y="38"/>
                  </a:cubicBezTo>
                  <a:cubicBezTo>
                    <a:pt x="95" y="101"/>
                    <a:pt x="0" y="323"/>
                    <a:pt x="95" y="513"/>
                  </a:cubicBezTo>
                  <a:cubicBezTo>
                    <a:pt x="141" y="628"/>
                    <a:pt x="270" y="709"/>
                    <a:pt x="398" y="709"/>
                  </a:cubicBezTo>
                  <a:cubicBezTo>
                    <a:pt x="446" y="709"/>
                    <a:pt x="495" y="698"/>
                    <a:pt x="538" y="671"/>
                  </a:cubicBezTo>
                  <a:cubicBezTo>
                    <a:pt x="728" y="608"/>
                    <a:pt x="792" y="386"/>
                    <a:pt x="728" y="228"/>
                  </a:cubicBezTo>
                  <a:cubicBezTo>
                    <a:pt x="682" y="89"/>
                    <a:pt x="551" y="1"/>
                    <a:pt x="4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3870550" y="1742325"/>
              <a:ext cx="75250" cy="75250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503" y="1"/>
                  </a:moveTo>
                  <a:lnTo>
                    <a:pt x="1236" y="1236"/>
                  </a:lnTo>
                  <a:lnTo>
                    <a:pt x="1" y="2471"/>
                  </a:lnTo>
                  <a:lnTo>
                    <a:pt x="1521" y="2724"/>
                  </a:lnTo>
                  <a:lnTo>
                    <a:pt x="3009" y="3009"/>
                  </a:lnTo>
                  <a:lnTo>
                    <a:pt x="3009" y="3009"/>
                  </a:lnTo>
                  <a:lnTo>
                    <a:pt x="2756" y="1521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3532475" y="2567300"/>
              <a:ext cx="87125" cy="87125"/>
            </a:xfrm>
            <a:custGeom>
              <a:avLst/>
              <a:gdLst/>
              <a:ahLst/>
              <a:cxnLst/>
              <a:rect l="l" t="t" r="r" b="b"/>
              <a:pathLst>
                <a:path w="3485" h="3485" extrusionOk="0">
                  <a:moveTo>
                    <a:pt x="1743" y="1"/>
                  </a:moveTo>
                  <a:cubicBezTo>
                    <a:pt x="793" y="1"/>
                    <a:pt x="1" y="761"/>
                    <a:pt x="1" y="1743"/>
                  </a:cubicBezTo>
                  <a:cubicBezTo>
                    <a:pt x="1" y="2693"/>
                    <a:pt x="793" y="3484"/>
                    <a:pt x="1743" y="3484"/>
                  </a:cubicBezTo>
                  <a:cubicBezTo>
                    <a:pt x="2725" y="3484"/>
                    <a:pt x="3485" y="2693"/>
                    <a:pt x="3485" y="1743"/>
                  </a:cubicBezTo>
                  <a:cubicBezTo>
                    <a:pt x="3485" y="761"/>
                    <a:pt x="2725" y="1"/>
                    <a:pt x="174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3095450" y="1644150"/>
              <a:ext cx="969100" cy="969900"/>
            </a:xfrm>
            <a:custGeom>
              <a:avLst/>
              <a:gdLst/>
              <a:ahLst/>
              <a:cxnLst/>
              <a:rect l="l" t="t" r="r" b="b"/>
              <a:pathLst>
                <a:path w="38764" h="38796" extrusionOk="0">
                  <a:moveTo>
                    <a:pt x="19382" y="286"/>
                  </a:moveTo>
                  <a:cubicBezTo>
                    <a:pt x="29928" y="286"/>
                    <a:pt x="38510" y="8868"/>
                    <a:pt x="38510" y="19414"/>
                  </a:cubicBezTo>
                  <a:cubicBezTo>
                    <a:pt x="38510" y="29960"/>
                    <a:pt x="29928" y="38542"/>
                    <a:pt x="19382" y="38542"/>
                  </a:cubicBezTo>
                  <a:cubicBezTo>
                    <a:pt x="8805" y="38542"/>
                    <a:pt x="222" y="29960"/>
                    <a:pt x="222" y="19414"/>
                  </a:cubicBezTo>
                  <a:cubicBezTo>
                    <a:pt x="222" y="8868"/>
                    <a:pt x="8805" y="286"/>
                    <a:pt x="19382" y="286"/>
                  </a:cubicBezTo>
                  <a:close/>
                  <a:moveTo>
                    <a:pt x="19382" y="1"/>
                  </a:moveTo>
                  <a:cubicBezTo>
                    <a:pt x="8678" y="1"/>
                    <a:pt x="1" y="8710"/>
                    <a:pt x="1" y="19414"/>
                  </a:cubicBezTo>
                  <a:cubicBezTo>
                    <a:pt x="1" y="30086"/>
                    <a:pt x="8678" y="38795"/>
                    <a:pt x="19382" y="38795"/>
                  </a:cubicBezTo>
                  <a:cubicBezTo>
                    <a:pt x="30055" y="38795"/>
                    <a:pt x="38764" y="30086"/>
                    <a:pt x="38764" y="19414"/>
                  </a:cubicBezTo>
                  <a:cubicBezTo>
                    <a:pt x="38764" y="8710"/>
                    <a:pt x="30055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3191250" y="1740750"/>
              <a:ext cx="776700" cy="776700"/>
            </a:xfrm>
            <a:custGeom>
              <a:avLst/>
              <a:gdLst/>
              <a:ahLst/>
              <a:cxnLst/>
              <a:rect l="l" t="t" r="r" b="b"/>
              <a:pathLst>
                <a:path w="31068" h="31068" extrusionOk="0">
                  <a:moveTo>
                    <a:pt x="15550" y="3769"/>
                  </a:moveTo>
                  <a:cubicBezTo>
                    <a:pt x="22042" y="3769"/>
                    <a:pt x="27331" y="9058"/>
                    <a:pt x="27331" y="15550"/>
                  </a:cubicBezTo>
                  <a:cubicBezTo>
                    <a:pt x="27331" y="22042"/>
                    <a:pt x="22042" y="27331"/>
                    <a:pt x="15550" y="27331"/>
                  </a:cubicBezTo>
                  <a:cubicBezTo>
                    <a:pt x="9026" y="27331"/>
                    <a:pt x="3738" y="22042"/>
                    <a:pt x="3738" y="15550"/>
                  </a:cubicBezTo>
                  <a:cubicBezTo>
                    <a:pt x="3738" y="9026"/>
                    <a:pt x="9026" y="3769"/>
                    <a:pt x="15550" y="3769"/>
                  </a:cubicBezTo>
                  <a:close/>
                  <a:moveTo>
                    <a:pt x="15550" y="1"/>
                  </a:moveTo>
                  <a:cubicBezTo>
                    <a:pt x="6968" y="1"/>
                    <a:pt x="1" y="6968"/>
                    <a:pt x="1" y="15550"/>
                  </a:cubicBezTo>
                  <a:cubicBezTo>
                    <a:pt x="1" y="24101"/>
                    <a:pt x="6968" y="31068"/>
                    <a:pt x="15550" y="31068"/>
                  </a:cubicBezTo>
                  <a:cubicBezTo>
                    <a:pt x="24101" y="31068"/>
                    <a:pt x="31068" y="24101"/>
                    <a:pt x="31068" y="15550"/>
                  </a:cubicBezTo>
                  <a:cubicBezTo>
                    <a:pt x="31068" y="6968"/>
                    <a:pt x="24101" y="1"/>
                    <a:pt x="155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2776400" y="3084300"/>
              <a:ext cx="1391075" cy="7950"/>
            </a:xfrm>
            <a:custGeom>
              <a:avLst/>
              <a:gdLst/>
              <a:ahLst/>
              <a:cxnLst/>
              <a:rect l="l" t="t" r="r" b="b"/>
              <a:pathLst>
                <a:path w="55643" h="318" extrusionOk="0">
                  <a:moveTo>
                    <a:pt x="0" y="1"/>
                  </a:moveTo>
                  <a:lnTo>
                    <a:pt x="0" y="317"/>
                  </a:lnTo>
                  <a:lnTo>
                    <a:pt x="55643" y="317"/>
                  </a:lnTo>
                  <a:lnTo>
                    <a:pt x="5564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3572075" y="2592650"/>
              <a:ext cx="7950" cy="980175"/>
            </a:xfrm>
            <a:custGeom>
              <a:avLst/>
              <a:gdLst/>
              <a:ahLst/>
              <a:cxnLst/>
              <a:rect l="l" t="t" r="r" b="b"/>
              <a:pathLst>
                <a:path w="318" h="39207" extrusionOk="0">
                  <a:moveTo>
                    <a:pt x="0" y="0"/>
                  </a:moveTo>
                  <a:lnTo>
                    <a:pt x="0" y="39206"/>
                  </a:lnTo>
                  <a:lnTo>
                    <a:pt x="317" y="39206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3522975" y="4035600"/>
              <a:ext cx="65925" cy="55800"/>
            </a:xfrm>
            <a:custGeom>
              <a:avLst/>
              <a:gdLst/>
              <a:ahLst/>
              <a:cxnLst/>
              <a:rect l="l" t="t" r="r" b="b"/>
              <a:pathLst>
                <a:path w="2637" h="2232" extrusionOk="0">
                  <a:moveTo>
                    <a:pt x="2448" y="0"/>
                  </a:moveTo>
                  <a:cubicBezTo>
                    <a:pt x="2417" y="0"/>
                    <a:pt x="2385" y="11"/>
                    <a:pt x="2356" y="36"/>
                  </a:cubicBezTo>
                  <a:lnTo>
                    <a:pt x="2356" y="36"/>
                  </a:lnTo>
                  <a:cubicBezTo>
                    <a:pt x="2354" y="37"/>
                    <a:pt x="2351" y="40"/>
                    <a:pt x="2344" y="46"/>
                  </a:cubicBezTo>
                  <a:cubicBezTo>
                    <a:pt x="1933" y="521"/>
                    <a:pt x="1521" y="996"/>
                    <a:pt x="1046" y="1408"/>
                  </a:cubicBezTo>
                  <a:cubicBezTo>
                    <a:pt x="824" y="1598"/>
                    <a:pt x="571" y="1788"/>
                    <a:pt x="286" y="1915"/>
                  </a:cubicBezTo>
                  <a:cubicBezTo>
                    <a:pt x="191" y="1946"/>
                    <a:pt x="33" y="1946"/>
                    <a:pt x="33" y="2073"/>
                  </a:cubicBezTo>
                  <a:cubicBezTo>
                    <a:pt x="1" y="2200"/>
                    <a:pt x="128" y="2231"/>
                    <a:pt x="223" y="2231"/>
                  </a:cubicBezTo>
                  <a:cubicBezTo>
                    <a:pt x="571" y="2136"/>
                    <a:pt x="888" y="1883"/>
                    <a:pt x="1141" y="1661"/>
                  </a:cubicBezTo>
                  <a:cubicBezTo>
                    <a:pt x="1458" y="1408"/>
                    <a:pt x="1774" y="1091"/>
                    <a:pt x="2059" y="775"/>
                  </a:cubicBezTo>
                  <a:cubicBezTo>
                    <a:pt x="2186" y="648"/>
                    <a:pt x="2313" y="490"/>
                    <a:pt x="2471" y="331"/>
                  </a:cubicBezTo>
                  <a:cubicBezTo>
                    <a:pt x="2503" y="300"/>
                    <a:pt x="2534" y="268"/>
                    <a:pt x="2566" y="236"/>
                  </a:cubicBezTo>
                  <a:cubicBezTo>
                    <a:pt x="2637" y="118"/>
                    <a:pt x="2549" y="0"/>
                    <a:pt x="244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1"/>
            <p:cNvSpPr/>
            <p:nvPr/>
          </p:nvSpPr>
          <p:spPr>
            <a:xfrm>
              <a:off x="3368600" y="4009675"/>
              <a:ext cx="25350" cy="22475"/>
            </a:xfrm>
            <a:custGeom>
              <a:avLst/>
              <a:gdLst/>
              <a:ahLst/>
              <a:cxnLst/>
              <a:rect l="l" t="t" r="r" b="b"/>
              <a:pathLst>
                <a:path w="1014" h="899" extrusionOk="0">
                  <a:moveTo>
                    <a:pt x="496" y="278"/>
                  </a:moveTo>
                  <a:cubicBezTo>
                    <a:pt x="605" y="278"/>
                    <a:pt x="723" y="378"/>
                    <a:pt x="666" y="513"/>
                  </a:cubicBezTo>
                  <a:cubicBezTo>
                    <a:pt x="641" y="586"/>
                    <a:pt x="580" y="617"/>
                    <a:pt x="517" y="617"/>
                  </a:cubicBezTo>
                  <a:cubicBezTo>
                    <a:pt x="416" y="617"/>
                    <a:pt x="310" y="536"/>
                    <a:pt x="349" y="418"/>
                  </a:cubicBezTo>
                  <a:cubicBezTo>
                    <a:pt x="361" y="319"/>
                    <a:pt x="427" y="278"/>
                    <a:pt x="496" y="278"/>
                  </a:cubicBezTo>
                  <a:close/>
                  <a:moveTo>
                    <a:pt x="516" y="1"/>
                  </a:moveTo>
                  <a:cubicBezTo>
                    <a:pt x="351" y="1"/>
                    <a:pt x="197" y="89"/>
                    <a:pt x="127" y="228"/>
                  </a:cubicBezTo>
                  <a:cubicBezTo>
                    <a:pt x="1" y="450"/>
                    <a:pt x="96" y="735"/>
                    <a:pt x="317" y="862"/>
                  </a:cubicBezTo>
                  <a:cubicBezTo>
                    <a:pt x="375" y="886"/>
                    <a:pt x="435" y="898"/>
                    <a:pt x="495" y="898"/>
                  </a:cubicBezTo>
                  <a:cubicBezTo>
                    <a:pt x="663" y="898"/>
                    <a:pt x="825" y="804"/>
                    <a:pt x="919" y="640"/>
                  </a:cubicBezTo>
                  <a:cubicBezTo>
                    <a:pt x="1014" y="418"/>
                    <a:pt x="919" y="133"/>
                    <a:pt x="697" y="38"/>
                  </a:cubicBezTo>
                  <a:lnTo>
                    <a:pt x="697" y="38"/>
                  </a:lnTo>
                  <a:cubicBezTo>
                    <a:pt x="717" y="45"/>
                    <a:pt x="726" y="47"/>
                    <a:pt x="728" y="47"/>
                  </a:cubicBezTo>
                  <a:cubicBezTo>
                    <a:pt x="733" y="47"/>
                    <a:pt x="688" y="29"/>
                    <a:pt x="682" y="29"/>
                  </a:cubicBezTo>
                  <a:cubicBezTo>
                    <a:pt x="680" y="29"/>
                    <a:pt x="684" y="32"/>
                    <a:pt x="697" y="38"/>
                  </a:cubicBezTo>
                  <a:cubicBezTo>
                    <a:pt x="638" y="13"/>
                    <a:pt x="576" y="1"/>
                    <a:pt x="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1"/>
            <p:cNvSpPr/>
            <p:nvPr/>
          </p:nvSpPr>
          <p:spPr>
            <a:xfrm>
              <a:off x="3354350" y="3928475"/>
              <a:ext cx="392725" cy="221125"/>
            </a:xfrm>
            <a:custGeom>
              <a:avLst/>
              <a:gdLst/>
              <a:ahLst/>
              <a:cxnLst/>
              <a:rect l="l" t="t" r="r" b="b"/>
              <a:pathLst>
                <a:path w="15709" h="8845" extrusionOk="0">
                  <a:moveTo>
                    <a:pt x="1964" y="309"/>
                  </a:moveTo>
                  <a:lnTo>
                    <a:pt x="3927" y="1164"/>
                  </a:lnTo>
                  <a:cubicBezTo>
                    <a:pt x="3484" y="2146"/>
                    <a:pt x="2312" y="4838"/>
                    <a:pt x="2312" y="4838"/>
                  </a:cubicBezTo>
                  <a:lnTo>
                    <a:pt x="380" y="3983"/>
                  </a:lnTo>
                  <a:lnTo>
                    <a:pt x="1964" y="309"/>
                  </a:lnTo>
                  <a:close/>
                  <a:moveTo>
                    <a:pt x="13745" y="816"/>
                  </a:moveTo>
                  <a:lnTo>
                    <a:pt x="15360" y="4490"/>
                  </a:lnTo>
                  <a:lnTo>
                    <a:pt x="13428" y="5345"/>
                  </a:lnTo>
                  <a:cubicBezTo>
                    <a:pt x="13016" y="4363"/>
                    <a:pt x="11940" y="1924"/>
                    <a:pt x="11813" y="1671"/>
                  </a:cubicBezTo>
                  <a:cubicBezTo>
                    <a:pt x="12478" y="1386"/>
                    <a:pt x="13111" y="1101"/>
                    <a:pt x="13745" y="816"/>
                  </a:cubicBezTo>
                  <a:close/>
                  <a:moveTo>
                    <a:pt x="8551" y="1703"/>
                  </a:moveTo>
                  <a:cubicBezTo>
                    <a:pt x="8931" y="1766"/>
                    <a:pt x="9279" y="1956"/>
                    <a:pt x="9660" y="2083"/>
                  </a:cubicBezTo>
                  <a:cubicBezTo>
                    <a:pt x="9976" y="2178"/>
                    <a:pt x="10356" y="2305"/>
                    <a:pt x="10705" y="2305"/>
                  </a:cubicBezTo>
                  <a:cubicBezTo>
                    <a:pt x="11053" y="2305"/>
                    <a:pt x="11401" y="2178"/>
                    <a:pt x="11686" y="2019"/>
                  </a:cubicBezTo>
                  <a:lnTo>
                    <a:pt x="12985" y="4996"/>
                  </a:lnTo>
                  <a:lnTo>
                    <a:pt x="12541" y="5376"/>
                  </a:lnTo>
                  <a:cubicBezTo>
                    <a:pt x="12446" y="5440"/>
                    <a:pt x="12383" y="5503"/>
                    <a:pt x="12320" y="5598"/>
                  </a:cubicBezTo>
                  <a:cubicBezTo>
                    <a:pt x="12130" y="5915"/>
                    <a:pt x="12035" y="5978"/>
                    <a:pt x="11971" y="5978"/>
                  </a:cubicBezTo>
                  <a:cubicBezTo>
                    <a:pt x="11813" y="5883"/>
                    <a:pt x="11686" y="5693"/>
                    <a:pt x="11560" y="5535"/>
                  </a:cubicBezTo>
                  <a:cubicBezTo>
                    <a:pt x="11306" y="5281"/>
                    <a:pt x="11085" y="5028"/>
                    <a:pt x="10863" y="4775"/>
                  </a:cubicBezTo>
                  <a:cubicBezTo>
                    <a:pt x="10483" y="4395"/>
                    <a:pt x="10103" y="3983"/>
                    <a:pt x="9755" y="3603"/>
                  </a:cubicBezTo>
                  <a:cubicBezTo>
                    <a:pt x="9565" y="3413"/>
                    <a:pt x="9406" y="3255"/>
                    <a:pt x="9248" y="3096"/>
                  </a:cubicBezTo>
                  <a:cubicBezTo>
                    <a:pt x="9089" y="2970"/>
                    <a:pt x="8931" y="2811"/>
                    <a:pt x="8773" y="2716"/>
                  </a:cubicBezTo>
                  <a:cubicBezTo>
                    <a:pt x="8707" y="2672"/>
                    <a:pt x="8642" y="2655"/>
                    <a:pt x="8577" y="2655"/>
                  </a:cubicBezTo>
                  <a:cubicBezTo>
                    <a:pt x="8455" y="2655"/>
                    <a:pt x="8338" y="2717"/>
                    <a:pt x="8234" y="2780"/>
                  </a:cubicBezTo>
                  <a:cubicBezTo>
                    <a:pt x="8108" y="2875"/>
                    <a:pt x="7981" y="2938"/>
                    <a:pt x="7823" y="2970"/>
                  </a:cubicBezTo>
                  <a:cubicBezTo>
                    <a:pt x="7601" y="3033"/>
                    <a:pt x="7253" y="3033"/>
                    <a:pt x="7189" y="3318"/>
                  </a:cubicBezTo>
                  <a:cubicBezTo>
                    <a:pt x="7094" y="3540"/>
                    <a:pt x="7094" y="3761"/>
                    <a:pt x="6968" y="3983"/>
                  </a:cubicBezTo>
                  <a:cubicBezTo>
                    <a:pt x="6865" y="4111"/>
                    <a:pt x="6638" y="4343"/>
                    <a:pt x="6438" y="4343"/>
                  </a:cubicBezTo>
                  <a:cubicBezTo>
                    <a:pt x="6391" y="4343"/>
                    <a:pt x="6345" y="4330"/>
                    <a:pt x="6303" y="4300"/>
                  </a:cubicBezTo>
                  <a:cubicBezTo>
                    <a:pt x="6208" y="4236"/>
                    <a:pt x="6239" y="4110"/>
                    <a:pt x="6239" y="3983"/>
                  </a:cubicBezTo>
                  <a:cubicBezTo>
                    <a:pt x="6271" y="3825"/>
                    <a:pt x="6303" y="3666"/>
                    <a:pt x="6366" y="3508"/>
                  </a:cubicBezTo>
                  <a:cubicBezTo>
                    <a:pt x="6429" y="3160"/>
                    <a:pt x="6493" y="2780"/>
                    <a:pt x="6651" y="2431"/>
                  </a:cubicBezTo>
                  <a:cubicBezTo>
                    <a:pt x="6683" y="2368"/>
                    <a:pt x="6714" y="2336"/>
                    <a:pt x="6778" y="2305"/>
                  </a:cubicBezTo>
                  <a:cubicBezTo>
                    <a:pt x="7031" y="2178"/>
                    <a:pt x="7284" y="2083"/>
                    <a:pt x="7538" y="1988"/>
                  </a:cubicBezTo>
                  <a:cubicBezTo>
                    <a:pt x="7728" y="1924"/>
                    <a:pt x="7918" y="1861"/>
                    <a:pt x="8108" y="1798"/>
                  </a:cubicBezTo>
                  <a:cubicBezTo>
                    <a:pt x="8234" y="1766"/>
                    <a:pt x="8393" y="1703"/>
                    <a:pt x="8551" y="1703"/>
                  </a:cubicBezTo>
                  <a:close/>
                  <a:moveTo>
                    <a:pt x="4460" y="5849"/>
                  </a:moveTo>
                  <a:cubicBezTo>
                    <a:pt x="4472" y="5849"/>
                    <a:pt x="4485" y="5850"/>
                    <a:pt x="4497" y="5851"/>
                  </a:cubicBezTo>
                  <a:cubicBezTo>
                    <a:pt x="4592" y="5883"/>
                    <a:pt x="4719" y="5915"/>
                    <a:pt x="4751" y="6010"/>
                  </a:cubicBezTo>
                  <a:cubicBezTo>
                    <a:pt x="4814" y="6105"/>
                    <a:pt x="4846" y="6136"/>
                    <a:pt x="4814" y="6231"/>
                  </a:cubicBezTo>
                  <a:cubicBezTo>
                    <a:pt x="4751" y="6295"/>
                    <a:pt x="4719" y="6390"/>
                    <a:pt x="4687" y="6485"/>
                  </a:cubicBezTo>
                  <a:cubicBezTo>
                    <a:pt x="4687" y="6548"/>
                    <a:pt x="4687" y="6706"/>
                    <a:pt x="4592" y="6706"/>
                  </a:cubicBezTo>
                  <a:cubicBezTo>
                    <a:pt x="4371" y="6706"/>
                    <a:pt x="4181" y="6453"/>
                    <a:pt x="4149" y="6295"/>
                  </a:cubicBezTo>
                  <a:cubicBezTo>
                    <a:pt x="4089" y="6086"/>
                    <a:pt x="4255" y="5849"/>
                    <a:pt x="4460" y="5849"/>
                  </a:cubicBezTo>
                  <a:close/>
                  <a:moveTo>
                    <a:pt x="5321" y="6326"/>
                  </a:moveTo>
                  <a:cubicBezTo>
                    <a:pt x="5638" y="6358"/>
                    <a:pt x="5733" y="6611"/>
                    <a:pt x="5764" y="6896"/>
                  </a:cubicBezTo>
                  <a:cubicBezTo>
                    <a:pt x="5764" y="7055"/>
                    <a:pt x="5764" y="7213"/>
                    <a:pt x="5701" y="7308"/>
                  </a:cubicBezTo>
                  <a:cubicBezTo>
                    <a:pt x="5649" y="7386"/>
                    <a:pt x="5554" y="7443"/>
                    <a:pt x="5469" y="7443"/>
                  </a:cubicBezTo>
                  <a:cubicBezTo>
                    <a:pt x="5451" y="7443"/>
                    <a:pt x="5433" y="7440"/>
                    <a:pt x="5416" y="7435"/>
                  </a:cubicBezTo>
                  <a:cubicBezTo>
                    <a:pt x="5226" y="7435"/>
                    <a:pt x="4973" y="7150"/>
                    <a:pt x="4941" y="6960"/>
                  </a:cubicBezTo>
                  <a:lnTo>
                    <a:pt x="4941" y="6960"/>
                  </a:lnTo>
                  <a:cubicBezTo>
                    <a:pt x="4946" y="6980"/>
                    <a:pt x="4949" y="6988"/>
                    <a:pt x="4950" y="6988"/>
                  </a:cubicBezTo>
                  <a:cubicBezTo>
                    <a:pt x="4952" y="6988"/>
                    <a:pt x="4941" y="6924"/>
                    <a:pt x="4935" y="6897"/>
                  </a:cubicBezTo>
                  <a:lnTo>
                    <a:pt x="4935" y="6897"/>
                  </a:lnTo>
                  <a:cubicBezTo>
                    <a:pt x="4936" y="6919"/>
                    <a:pt x="4938" y="6940"/>
                    <a:pt x="4941" y="6960"/>
                  </a:cubicBezTo>
                  <a:cubicBezTo>
                    <a:pt x="4933" y="6904"/>
                    <a:pt x="4931" y="6884"/>
                    <a:pt x="4932" y="6884"/>
                  </a:cubicBezTo>
                  <a:lnTo>
                    <a:pt x="4932" y="6884"/>
                  </a:lnTo>
                  <a:cubicBezTo>
                    <a:pt x="4933" y="6884"/>
                    <a:pt x="4934" y="6889"/>
                    <a:pt x="4935" y="6897"/>
                  </a:cubicBezTo>
                  <a:lnTo>
                    <a:pt x="4935" y="6897"/>
                  </a:lnTo>
                  <a:cubicBezTo>
                    <a:pt x="4928" y="6668"/>
                    <a:pt x="5032" y="6326"/>
                    <a:pt x="5321" y="6326"/>
                  </a:cubicBezTo>
                  <a:close/>
                  <a:moveTo>
                    <a:pt x="6334" y="6865"/>
                  </a:moveTo>
                  <a:cubicBezTo>
                    <a:pt x="6619" y="6896"/>
                    <a:pt x="6778" y="7118"/>
                    <a:pt x="6809" y="7372"/>
                  </a:cubicBezTo>
                  <a:cubicBezTo>
                    <a:pt x="6841" y="7625"/>
                    <a:pt x="6809" y="8037"/>
                    <a:pt x="6493" y="8100"/>
                  </a:cubicBezTo>
                  <a:cubicBezTo>
                    <a:pt x="6458" y="8113"/>
                    <a:pt x="6425" y="8119"/>
                    <a:pt x="6394" y="8119"/>
                  </a:cubicBezTo>
                  <a:cubicBezTo>
                    <a:pt x="6198" y="8119"/>
                    <a:pt x="6072" y="7884"/>
                    <a:pt x="6018" y="7720"/>
                  </a:cubicBezTo>
                  <a:cubicBezTo>
                    <a:pt x="5986" y="7530"/>
                    <a:pt x="5986" y="7372"/>
                    <a:pt x="6018" y="7213"/>
                  </a:cubicBezTo>
                  <a:cubicBezTo>
                    <a:pt x="6081" y="7055"/>
                    <a:pt x="6176" y="6865"/>
                    <a:pt x="6334" y="6865"/>
                  </a:cubicBezTo>
                  <a:close/>
                  <a:moveTo>
                    <a:pt x="3991" y="1671"/>
                  </a:moveTo>
                  <a:cubicBezTo>
                    <a:pt x="4212" y="1766"/>
                    <a:pt x="4466" y="1861"/>
                    <a:pt x="4719" y="1861"/>
                  </a:cubicBezTo>
                  <a:cubicBezTo>
                    <a:pt x="4973" y="1893"/>
                    <a:pt x="5194" y="1893"/>
                    <a:pt x="5448" y="1893"/>
                  </a:cubicBezTo>
                  <a:cubicBezTo>
                    <a:pt x="5806" y="1893"/>
                    <a:pt x="6165" y="1879"/>
                    <a:pt x="6534" y="1879"/>
                  </a:cubicBezTo>
                  <a:cubicBezTo>
                    <a:pt x="6718" y="1879"/>
                    <a:pt x="6904" y="1882"/>
                    <a:pt x="7094" y="1893"/>
                  </a:cubicBezTo>
                  <a:cubicBezTo>
                    <a:pt x="6936" y="1924"/>
                    <a:pt x="6809" y="1988"/>
                    <a:pt x="6683" y="2051"/>
                  </a:cubicBezTo>
                  <a:cubicBezTo>
                    <a:pt x="6619" y="2083"/>
                    <a:pt x="6588" y="2083"/>
                    <a:pt x="6524" y="2146"/>
                  </a:cubicBezTo>
                  <a:cubicBezTo>
                    <a:pt x="6461" y="2210"/>
                    <a:pt x="6398" y="2336"/>
                    <a:pt x="6366" y="2431"/>
                  </a:cubicBezTo>
                  <a:cubicBezTo>
                    <a:pt x="6176" y="2906"/>
                    <a:pt x="6081" y="3413"/>
                    <a:pt x="5986" y="3920"/>
                  </a:cubicBezTo>
                  <a:cubicBezTo>
                    <a:pt x="5923" y="4173"/>
                    <a:pt x="5923" y="4458"/>
                    <a:pt x="6208" y="4585"/>
                  </a:cubicBezTo>
                  <a:cubicBezTo>
                    <a:pt x="6272" y="4613"/>
                    <a:pt x="6338" y="4626"/>
                    <a:pt x="6403" y="4626"/>
                  </a:cubicBezTo>
                  <a:cubicBezTo>
                    <a:pt x="6629" y="4626"/>
                    <a:pt x="6852" y="4479"/>
                    <a:pt x="6999" y="4331"/>
                  </a:cubicBezTo>
                  <a:cubicBezTo>
                    <a:pt x="7189" y="4141"/>
                    <a:pt x="7316" y="3920"/>
                    <a:pt x="7379" y="3666"/>
                  </a:cubicBezTo>
                  <a:cubicBezTo>
                    <a:pt x="7379" y="3571"/>
                    <a:pt x="7411" y="3476"/>
                    <a:pt x="7443" y="3381"/>
                  </a:cubicBezTo>
                  <a:cubicBezTo>
                    <a:pt x="7443" y="3350"/>
                    <a:pt x="7601" y="3318"/>
                    <a:pt x="7633" y="3318"/>
                  </a:cubicBezTo>
                  <a:cubicBezTo>
                    <a:pt x="7696" y="3286"/>
                    <a:pt x="7791" y="3286"/>
                    <a:pt x="7854" y="3255"/>
                  </a:cubicBezTo>
                  <a:cubicBezTo>
                    <a:pt x="7981" y="3223"/>
                    <a:pt x="8108" y="3160"/>
                    <a:pt x="8234" y="3096"/>
                  </a:cubicBezTo>
                  <a:cubicBezTo>
                    <a:pt x="8361" y="3033"/>
                    <a:pt x="8456" y="2938"/>
                    <a:pt x="8583" y="2938"/>
                  </a:cubicBezTo>
                  <a:cubicBezTo>
                    <a:pt x="8709" y="2970"/>
                    <a:pt x="8868" y="3128"/>
                    <a:pt x="8963" y="3223"/>
                  </a:cubicBezTo>
                  <a:cubicBezTo>
                    <a:pt x="9153" y="3381"/>
                    <a:pt x="9311" y="3571"/>
                    <a:pt x="9501" y="3761"/>
                  </a:cubicBezTo>
                  <a:cubicBezTo>
                    <a:pt x="9850" y="4141"/>
                    <a:pt x="10230" y="4553"/>
                    <a:pt x="10578" y="4933"/>
                  </a:cubicBezTo>
                  <a:cubicBezTo>
                    <a:pt x="10926" y="5313"/>
                    <a:pt x="11275" y="5693"/>
                    <a:pt x="11623" y="6073"/>
                  </a:cubicBezTo>
                  <a:cubicBezTo>
                    <a:pt x="11718" y="6168"/>
                    <a:pt x="11750" y="6231"/>
                    <a:pt x="11781" y="6326"/>
                  </a:cubicBezTo>
                  <a:cubicBezTo>
                    <a:pt x="11813" y="6421"/>
                    <a:pt x="11813" y="6516"/>
                    <a:pt x="11813" y="6611"/>
                  </a:cubicBezTo>
                  <a:cubicBezTo>
                    <a:pt x="11813" y="6865"/>
                    <a:pt x="11591" y="6928"/>
                    <a:pt x="11401" y="6928"/>
                  </a:cubicBezTo>
                  <a:cubicBezTo>
                    <a:pt x="11370" y="6928"/>
                    <a:pt x="11180" y="6770"/>
                    <a:pt x="11148" y="6738"/>
                  </a:cubicBezTo>
                  <a:cubicBezTo>
                    <a:pt x="11021" y="6643"/>
                    <a:pt x="10863" y="6548"/>
                    <a:pt x="10736" y="6453"/>
                  </a:cubicBezTo>
                  <a:cubicBezTo>
                    <a:pt x="10356" y="6200"/>
                    <a:pt x="10008" y="5946"/>
                    <a:pt x="9628" y="5661"/>
                  </a:cubicBezTo>
                  <a:cubicBezTo>
                    <a:pt x="9533" y="5630"/>
                    <a:pt x="9438" y="5503"/>
                    <a:pt x="9311" y="5471"/>
                  </a:cubicBezTo>
                  <a:cubicBezTo>
                    <a:pt x="9298" y="5468"/>
                    <a:pt x="9285" y="5466"/>
                    <a:pt x="9273" y="5466"/>
                  </a:cubicBezTo>
                  <a:cubicBezTo>
                    <a:pt x="9172" y="5466"/>
                    <a:pt x="9128" y="5577"/>
                    <a:pt x="9184" y="5661"/>
                  </a:cubicBezTo>
                  <a:cubicBezTo>
                    <a:pt x="9184" y="5693"/>
                    <a:pt x="9216" y="5725"/>
                    <a:pt x="9248" y="5756"/>
                  </a:cubicBezTo>
                  <a:cubicBezTo>
                    <a:pt x="9501" y="5915"/>
                    <a:pt x="9723" y="6105"/>
                    <a:pt x="9976" y="6263"/>
                  </a:cubicBezTo>
                  <a:cubicBezTo>
                    <a:pt x="10166" y="6421"/>
                    <a:pt x="10388" y="6548"/>
                    <a:pt x="10578" y="6706"/>
                  </a:cubicBezTo>
                  <a:cubicBezTo>
                    <a:pt x="10768" y="6833"/>
                    <a:pt x="10926" y="6960"/>
                    <a:pt x="11053" y="7087"/>
                  </a:cubicBezTo>
                  <a:cubicBezTo>
                    <a:pt x="11085" y="7118"/>
                    <a:pt x="11116" y="7118"/>
                    <a:pt x="11148" y="7150"/>
                  </a:cubicBezTo>
                  <a:cubicBezTo>
                    <a:pt x="11180" y="7213"/>
                    <a:pt x="11148" y="7340"/>
                    <a:pt x="11148" y="7403"/>
                  </a:cubicBezTo>
                  <a:cubicBezTo>
                    <a:pt x="11148" y="7688"/>
                    <a:pt x="10958" y="7752"/>
                    <a:pt x="10705" y="7752"/>
                  </a:cubicBezTo>
                  <a:cubicBezTo>
                    <a:pt x="10578" y="7720"/>
                    <a:pt x="10483" y="7720"/>
                    <a:pt x="10388" y="7625"/>
                  </a:cubicBezTo>
                  <a:lnTo>
                    <a:pt x="10040" y="7372"/>
                  </a:lnTo>
                  <a:cubicBezTo>
                    <a:pt x="9945" y="7277"/>
                    <a:pt x="9850" y="7182"/>
                    <a:pt x="9755" y="7087"/>
                  </a:cubicBezTo>
                  <a:cubicBezTo>
                    <a:pt x="9628" y="6992"/>
                    <a:pt x="9501" y="6865"/>
                    <a:pt x="9375" y="6770"/>
                  </a:cubicBezTo>
                  <a:cubicBezTo>
                    <a:pt x="9153" y="6611"/>
                    <a:pt x="8931" y="6453"/>
                    <a:pt x="8709" y="6326"/>
                  </a:cubicBezTo>
                  <a:cubicBezTo>
                    <a:pt x="8678" y="6295"/>
                    <a:pt x="8646" y="6263"/>
                    <a:pt x="8583" y="6263"/>
                  </a:cubicBezTo>
                  <a:cubicBezTo>
                    <a:pt x="8456" y="6263"/>
                    <a:pt x="8393" y="6390"/>
                    <a:pt x="8456" y="6485"/>
                  </a:cubicBezTo>
                  <a:cubicBezTo>
                    <a:pt x="8488" y="6548"/>
                    <a:pt x="8583" y="6580"/>
                    <a:pt x="8646" y="6611"/>
                  </a:cubicBezTo>
                  <a:cubicBezTo>
                    <a:pt x="8773" y="6706"/>
                    <a:pt x="8899" y="6801"/>
                    <a:pt x="9026" y="6896"/>
                  </a:cubicBezTo>
                  <a:cubicBezTo>
                    <a:pt x="9248" y="7087"/>
                    <a:pt x="9501" y="7277"/>
                    <a:pt x="9723" y="7467"/>
                  </a:cubicBezTo>
                  <a:cubicBezTo>
                    <a:pt x="9881" y="7593"/>
                    <a:pt x="10040" y="7783"/>
                    <a:pt x="10071" y="7973"/>
                  </a:cubicBezTo>
                  <a:cubicBezTo>
                    <a:pt x="10096" y="8149"/>
                    <a:pt x="9922" y="8205"/>
                    <a:pt x="9770" y="8205"/>
                  </a:cubicBezTo>
                  <a:cubicBezTo>
                    <a:pt x="9731" y="8205"/>
                    <a:pt x="9692" y="8201"/>
                    <a:pt x="9660" y="8195"/>
                  </a:cubicBezTo>
                  <a:cubicBezTo>
                    <a:pt x="9438" y="8132"/>
                    <a:pt x="9248" y="8005"/>
                    <a:pt x="9026" y="7878"/>
                  </a:cubicBezTo>
                  <a:cubicBezTo>
                    <a:pt x="8646" y="7625"/>
                    <a:pt x="8266" y="7308"/>
                    <a:pt x="7886" y="7023"/>
                  </a:cubicBezTo>
                  <a:cubicBezTo>
                    <a:pt x="7791" y="6960"/>
                    <a:pt x="7664" y="6896"/>
                    <a:pt x="7569" y="6833"/>
                  </a:cubicBezTo>
                  <a:cubicBezTo>
                    <a:pt x="7545" y="6809"/>
                    <a:pt x="7516" y="6799"/>
                    <a:pt x="7488" y="6799"/>
                  </a:cubicBezTo>
                  <a:cubicBezTo>
                    <a:pt x="7443" y="6799"/>
                    <a:pt x="7399" y="6826"/>
                    <a:pt x="7379" y="6865"/>
                  </a:cubicBezTo>
                  <a:cubicBezTo>
                    <a:pt x="7316" y="6960"/>
                    <a:pt x="7379" y="6992"/>
                    <a:pt x="7411" y="7055"/>
                  </a:cubicBezTo>
                  <a:cubicBezTo>
                    <a:pt x="7506" y="7087"/>
                    <a:pt x="8329" y="7720"/>
                    <a:pt x="8646" y="7942"/>
                  </a:cubicBezTo>
                  <a:cubicBezTo>
                    <a:pt x="8773" y="8068"/>
                    <a:pt x="8994" y="8195"/>
                    <a:pt x="9089" y="8385"/>
                  </a:cubicBezTo>
                  <a:cubicBezTo>
                    <a:pt x="9045" y="8520"/>
                    <a:pt x="8888" y="8559"/>
                    <a:pt x="8733" y="8559"/>
                  </a:cubicBezTo>
                  <a:cubicBezTo>
                    <a:pt x="8669" y="8559"/>
                    <a:pt x="8606" y="8552"/>
                    <a:pt x="8551" y="8543"/>
                  </a:cubicBezTo>
                  <a:cubicBezTo>
                    <a:pt x="8361" y="8480"/>
                    <a:pt x="8139" y="8417"/>
                    <a:pt x="7949" y="8322"/>
                  </a:cubicBezTo>
                  <a:cubicBezTo>
                    <a:pt x="8044" y="8005"/>
                    <a:pt x="8013" y="7530"/>
                    <a:pt x="7728" y="7308"/>
                  </a:cubicBezTo>
                  <a:cubicBezTo>
                    <a:pt x="7605" y="7185"/>
                    <a:pt x="7443" y="7116"/>
                    <a:pt x="7283" y="7116"/>
                  </a:cubicBezTo>
                  <a:cubicBezTo>
                    <a:pt x="7196" y="7116"/>
                    <a:pt x="7110" y="7137"/>
                    <a:pt x="7031" y="7182"/>
                  </a:cubicBezTo>
                  <a:cubicBezTo>
                    <a:pt x="6962" y="6882"/>
                    <a:pt x="6657" y="6615"/>
                    <a:pt x="6350" y="6615"/>
                  </a:cubicBezTo>
                  <a:cubicBezTo>
                    <a:pt x="6236" y="6615"/>
                    <a:pt x="6121" y="6652"/>
                    <a:pt x="6018" y="6738"/>
                  </a:cubicBezTo>
                  <a:cubicBezTo>
                    <a:pt x="5986" y="6516"/>
                    <a:pt x="5859" y="6295"/>
                    <a:pt x="5638" y="6168"/>
                  </a:cubicBezTo>
                  <a:cubicBezTo>
                    <a:pt x="5535" y="6107"/>
                    <a:pt x="5420" y="6072"/>
                    <a:pt x="5300" y="6072"/>
                  </a:cubicBezTo>
                  <a:cubicBezTo>
                    <a:pt x="5234" y="6072"/>
                    <a:pt x="5166" y="6082"/>
                    <a:pt x="5099" y="6105"/>
                  </a:cubicBezTo>
                  <a:cubicBezTo>
                    <a:pt x="5068" y="5978"/>
                    <a:pt x="5004" y="5851"/>
                    <a:pt x="4909" y="5756"/>
                  </a:cubicBezTo>
                  <a:cubicBezTo>
                    <a:pt x="4877" y="5725"/>
                    <a:pt x="4751" y="5693"/>
                    <a:pt x="4719" y="5661"/>
                  </a:cubicBezTo>
                  <a:cubicBezTo>
                    <a:pt x="4719" y="5630"/>
                    <a:pt x="4719" y="5598"/>
                    <a:pt x="4687" y="5566"/>
                  </a:cubicBezTo>
                  <a:cubicBezTo>
                    <a:pt x="4624" y="5440"/>
                    <a:pt x="4497" y="5313"/>
                    <a:pt x="4402" y="5250"/>
                  </a:cubicBezTo>
                  <a:cubicBezTo>
                    <a:pt x="3927" y="4870"/>
                    <a:pt x="3294" y="4680"/>
                    <a:pt x="2756" y="4490"/>
                  </a:cubicBezTo>
                  <a:lnTo>
                    <a:pt x="3991" y="1671"/>
                  </a:lnTo>
                  <a:close/>
                  <a:moveTo>
                    <a:pt x="7320" y="7395"/>
                  </a:moveTo>
                  <a:cubicBezTo>
                    <a:pt x="7395" y="7395"/>
                    <a:pt x="7474" y="7419"/>
                    <a:pt x="7538" y="7467"/>
                  </a:cubicBezTo>
                  <a:cubicBezTo>
                    <a:pt x="7633" y="7562"/>
                    <a:pt x="7696" y="7720"/>
                    <a:pt x="7728" y="7847"/>
                  </a:cubicBezTo>
                  <a:cubicBezTo>
                    <a:pt x="7728" y="8037"/>
                    <a:pt x="7759" y="8258"/>
                    <a:pt x="7633" y="8417"/>
                  </a:cubicBezTo>
                  <a:cubicBezTo>
                    <a:pt x="7563" y="8509"/>
                    <a:pt x="7443" y="8568"/>
                    <a:pt x="7333" y="8568"/>
                  </a:cubicBezTo>
                  <a:cubicBezTo>
                    <a:pt x="7293" y="8568"/>
                    <a:pt x="7255" y="8560"/>
                    <a:pt x="7221" y="8543"/>
                  </a:cubicBezTo>
                  <a:cubicBezTo>
                    <a:pt x="7063" y="8448"/>
                    <a:pt x="6999" y="8258"/>
                    <a:pt x="6968" y="8068"/>
                  </a:cubicBezTo>
                  <a:cubicBezTo>
                    <a:pt x="6999" y="7973"/>
                    <a:pt x="7031" y="7878"/>
                    <a:pt x="7063" y="7783"/>
                  </a:cubicBezTo>
                  <a:cubicBezTo>
                    <a:pt x="7063" y="7688"/>
                    <a:pt x="7063" y="7562"/>
                    <a:pt x="7126" y="7467"/>
                  </a:cubicBezTo>
                  <a:cubicBezTo>
                    <a:pt x="7174" y="7419"/>
                    <a:pt x="7245" y="7395"/>
                    <a:pt x="7320" y="7395"/>
                  </a:cubicBezTo>
                  <a:close/>
                  <a:moveTo>
                    <a:pt x="1914" y="0"/>
                  </a:moveTo>
                  <a:cubicBezTo>
                    <a:pt x="1868" y="0"/>
                    <a:pt x="1830" y="16"/>
                    <a:pt x="1806" y="56"/>
                  </a:cubicBezTo>
                  <a:cubicBezTo>
                    <a:pt x="1742" y="151"/>
                    <a:pt x="1679" y="278"/>
                    <a:pt x="1647" y="373"/>
                  </a:cubicBezTo>
                  <a:cubicBezTo>
                    <a:pt x="1552" y="626"/>
                    <a:pt x="254" y="3540"/>
                    <a:pt x="159" y="3761"/>
                  </a:cubicBezTo>
                  <a:cubicBezTo>
                    <a:pt x="127" y="3856"/>
                    <a:pt x="0" y="4046"/>
                    <a:pt x="95" y="4141"/>
                  </a:cubicBezTo>
                  <a:cubicBezTo>
                    <a:pt x="127" y="4205"/>
                    <a:pt x="190" y="4205"/>
                    <a:pt x="254" y="4236"/>
                  </a:cubicBezTo>
                  <a:cubicBezTo>
                    <a:pt x="349" y="4300"/>
                    <a:pt x="2027" y="4996"/>
                    <a:pt x="2249" y="5123"/>
                  </a:cubicBezTo>
                  <a:cubicBezTo>
                    <a:pt x="2291" y="5137"/>
                    <a:pt x="2340" y="5151"/>
                    <a:pt x="2384" y="5151"/>
                  </a:cubicBezTo>
                  <a:cubicBezTo>
                    <a:pt x="2438" y="5151"/>
                    <a:pt x="2485" y="5130"/>
                    <a:pt x="2502" y="5060"/>
                  </a:cubicBezTo>
                  <a:cubicBezTo>
                    <a:pt x="2566" y="4965"/>
                    <a:pt x="2597" y="4838"/>
                    <a:pt x="2661" y="4743"/>
                  </a:cubicBezTo>
                  <a:cubicBezTo>
                    <a:pt x="3009" y="4870"/>
                    <a:pt x="3389" y="4996"/>
                    <a:pt x="3769" y="5155"/>
                  </a:cubicBezTo>
                  <a:cubicBezTo>
                    <a:pt x="3991" y="5281"/>
                    <a:pt x="4212" y="5408"/>
                    <a:pt x="4371" y="5598"/>
                  </a:cubicBezTo>
                  <a:cubicBezTo>
                    <a:pt x="3991" y="5630"/>
                    <a:pt x="3801" y="6041"/>
                    <a:pt x="3896" y="6390"/>
                  </a:cubicBezTo>
                  <a:cubicBezTo>
                    <a:pt x="3954" y="6652"/>
                    <a:pt x="4280" y="6967"/>
                    <a:pt x="4603" y="6967"/>
                  </a:cubicBezTo>
                  <a:cubicBezTo>
                    <a:pt x="4631" y="6967"/>
                    <a:pt x="4659" y="6965"/>
                    <a:pt x="4687" y="6960"/>
                  </a:cubicBezTo>
                  <a:cubicBezTo>
                    <a:pt x="4687" y="7182"/>
                    <a:pt x="4846" y="7372"/>
                    <a:pt x="5004" y="7530"/>
                  </a:cubicBezTo>
                  <a:cubicBezTo>
                    <a:pt x="5139" y="7646"/>
                    <a:pt x="5287" y="7715"/>
                    <a:pt x="5438" y="7715"/>
                  </a:cubicBezTo>
                  <a:cubicBezTo>
                    <a:pt x="5535" y="7715"/>
                    <a:pt x="5634" y="7687"/>
                    <a:pt x="5733" y="7625"/>
                  </a:cubicBezTo>
                  <a:cubicBezTo>
                    <a:pt x="5782" y="7997"/>
                    <a:pt x="6065" y="8389"/>
                    <a:pt x="6429" y="8389"/>
                  </a:cubicBezTo>
                  <a:cubicBezTo>
                    <a:pt x="6529" y="8389"/>
                    <a:pt x="6636" y="8359"/>
                    <a:pt x="6746" y="8290"/>
                  </a:cubicBezTo>
                  <a:cubicBezTo>
                    <a:pt x="6809" y="8543"/>
                    <a:pt x="6968" y="8733"/>
                    <a:pt x="7221" y="8828"/>
                  </a:cubicBezTo>
                  <a:cubicBezTo>
                    <a:pt x="7260" y="8840"/>
                    <a:pt x="7302" y="8845"/>
                    <a:pt x="7344" y="8845"/>
                  </a:cubicBezTo>
                  <a:cubicBezTo>
                    <a:pt x="7539" y="8845"/>
                    <a:pt x="7750" y="8731"/>
                    <a:pt x="7854" y="8575"/>
                  </a:cubicBezTo>
                  <a:cubicBezTo>
                    <a:pt x="8139" y="8733"/>
                    <a:pt x="8519" y="8828"/>
                    <a:pt x="8836" y="8828"/>
                  </a:cubicBezTo>
                  <a:cubicBezTo>
                    <a:pt x="9089" y="8797"/>
                    <a:pt x="9343" y="8638"/>
                    <a:pt x="9375" y="8353"/>
                  </a:cubicBezTo>
                  <a:cubicBezTo>
                    <a:pt x="9509" y="8420"/>
                    <a:pt x="9659" y="8488"/>
                    <a:pt x="9814" y="8488"/>
                  </a:cubicBezTo>
                  <a:cubicBezTo>
                    <a:pt x="9878" y="8488"/>
                    <a:pt x="9943" y="8476"/>
                    <a:pt x="10008" y="8448"/>
                  </a:cubicBezTo>
                  <a:cubicBezTo>
                    <a:pt x="10230" y="8353"/>
                    <a:pt x="10388" y="8195"/>
                    <a:pt x="10356" y="7942"/>
                  </a:cubicBezTo>
                  <a:lnTo>
                    <a:pt x="10356" y="7942"/>
                  </a:lnTo>
                  <a:cubicBezTo>
                    <a:pt x="10483" y="7989"/>
                    <a:pt x="10633" y="8021"/>
                    <a:pt x="10780" y="8021"/>
                  </a:cubicBezTo>
                  <a:cubicBezTo>
                    <a:pt x="10926" y="8021"/>
                    <a:pt x="11069" y="7989"/>
                    <a:pt x="11180" y="7910"/>
                  </a:cubicBezTo>
                  <a:cubicBezTo>
                    <a:pt x="11433" y="7783"/>
                    <a:pt x="11465" y="7467"/>
                    <a:pt x="11433" y="7213"/>
                  </a:cubicBezTo>
                  <a:cubicBezTo>
                    <a:pt x="11655" y="7182"/>
                    <a:pt x="11908" y="7118"/>
                    <a:pt x="12035" y="6896"/>
                  </a:cubicBezTo>
                  <a:cubicBezTo>
                    <a:pt x="12098" y="6770"/>
                    <a:pt x="12098" y="6643"/>
                    <a:pt x="12098" y="6485"/>
                  </a:cubicBezTo>
                  <a:cubicBezTo>
                    <a:pt x="12098" y="6421"/>
                    <a:pt x="12098" y="6358"/>
                    <a:pt x="12066" y="6326"/>
                  </a:cubicBezTo>
                  <a:cubicBezTo>
                    <a:pt x="12066" y="6263"/>
                    <a:pt x="12035" y="6263"/>
                    <a:pt x="12066" y="6263"/>
                  </a:cubicBezTo>
                  <a:cubicBezTo>
                    <a:pt x="12098" y="6231"/>
                    <a:pt x="12130" y="6231"/>
                    <a:pt x="12161" y="6200"/>
                  </a:cubicBezTo>
                  <a:cubicBezTo>
                    <a:pt x="12288" y="6136"/>
                    <a:pt x="12383" y="6010"/>
                    <a:pt x="12446" y="5883"/>
                  </a:cubicBezTo>
                  <a:cubicBezTo>
                    <a:pt x="12510" y="5820"/>
                    <a:pt x="12541" y="5725"/>
                    <a:pt x="12636" y="5661"/>
                  </a:cubicBezTo>
                  <a:cubicBezTo>
                    <a:pt x="12795" y="5535"/>
                    <a:pt x="12953" y="5408"/>
                    <a:pt x="13111" y="5281"/>
                  </a:cubicBezTo>
                  <a:cubicBezTo>
                    <a:pt x="13143" y="5376"/>
                    <a:pt x="13175" y="5566"/>
                    <a:pt x="13270" y="5630"/>
                  </a:cubicBezTo>
                  <a:cubicBezTo>
                    <a:pt x="13298" y="5639"/>
                    <a:pt x="13323" y="5643"/>
                    <a:pt x="13346" y="5643"/>
                  </a:cubicBezTo>
                  <a:cubicBezTo>
                    <a:pt x="13402" y="5643"/>
                    <a:pt x="13447" y="5620"/>
                    <a:pt x="13491" y="5598"/>
                  </a:cubicBezTo>
                  <a:cubicBezTo>
                    <a:pt x="13745" y="5503"/>
                    <a:pt x="15423" y="4775"/>
                    <a:pt x="15518" y="4711"/>
                  </a:cubicBezTo>
                  <a:cubicBezTo>
                    <a:pt x="15582" y="4680"/>
                    <a:pt x="15708" y="4648"/>
                    <a:pt x="15677" y="4521"/>
                  </a:cubicBezTo>
                  <a:cubicBezTo>
                    <a:pt x="15677" y="4521"/>
                    <a:pt x="15677" y="4521"/>
                    <a:pt x="15677" y="4490"/>
                  </a:cubicBezTo>
                  <a:cubicBezTo>
                    <a:pt x="15233" y="3508"/>
                    <a:pt x="14157" y="1038"/>
                    <a:pt x="14062" y="816"/>
                  </a:cubicBezTo>
                  <a:cubicBezTo>
                    <a:pt x="14002" y="727"/>
                    <a:pt x="13970" y="497"/>
                    <a:pt x="13835" y="497"/>
                  </a:cubicBezTo>
                  <a:cubicBezTo>
                    <a:pt x="13826" y="497"/>
                    <a:pt x="13817" y="498"/>
                    <a:pt x="13808" y="499"/>
                  </a:cubicBezTo>
                  <a:cubicBezTo>
                    <a:pt x="13745" y="499"/>
                    <a:pt x="13681" y="531"/>
                    <a:pt x="13650" y="563"/>
                  </a:cubicBezTo>
                  <a:cubicBezTo>
                    <a:pt x="13523" y="626"/>
                    <a:pt x="13428" y="658"/>
                    <a:pt x="13301" y="721"/>
                  </a:cubicBezTo>
                  <a:cubicBezTo>
                    <a:pt x="12985" y="848"/>
                    <a:pt x="11908" y="1323"/>
                    <a:pt x="11718" y="1418"/>
                  </a:cubicBezTo>
                  <a:cubicBezTo>
                    <a:pt x="11655" y="1418"/>
                    <a:pt x="11623" y="1449"/>
                    <a:pt x="11591" y="1481"/>
                  </a:cubicBezTo>
                  <a:cubicBezTo>
                    <a:pt x="11433" y="1544"/>
                    <a:pt x="11528" y="1671"/>
                    <a:pt x="11560" y="1766"/>
                  </a:cubicBezTo>
                  <a:cubicBezTo>
                    <a:pt x="11338" y="1924"/>
                    <a:pt x="11085" y="1988"/>
                    <a:pt x="10800" y="2019"/>
                  </a:cubicBezTo>
                  <a:cubicBezTo>
                    <a:pt x="10749" y="2025"/>
                    <a:pt x="10700" y="2028"/>
                    <a:pt x="10651" y="2028"/>
                  </a:cubicBezTo>
                  <a:cubicBezTo>
                    <a:pt x="10424" y="2028"/>
                    <a:pt x="10211" y="1971"/>
                    <a:pt x="9976" y="1893"/>
                  </a:cubicBezTo>
                  <a:cubicBezTo>
                    <a:pt x="9660" y="1798"/>
                    <a:pt x="9375" y="1703"/>
                    <a:pt x="9058" y="1576"/>
                  </a:cubicBezTo>
                  <a:cubicBezTo>
                    <a:pt x="8878" y="1525"/>
                    <a:pt x="8678" y="1432"/>
                    <a:pt x="8474" y="1432"/>
                  </a:cubicBezTo>
                  <a:cubicBezTo>
                    <a:pt x="8426" y="1432"/>
                    <a:pt x="8378" y="1437"/>
                    <a:pt x="8329" y="1449"/>
                  </a:cubicBezTo>
                  <a:cubicBezTo>
                    <a:pt x="8203" y="1481"/>
                    <a:pt x="8076" y="1513"/>
                    <a:pt x="7949" y="1576"/>
                  </a:cubicBezTo>
                  <a:cubicBezTo>
                    <a:pt x="7873" y="1576"/>
                    <a:pt x="7797" y="1617"/>
                    <a:pt x="7721" y="1617"/>
                  </a:cubicBezTo>
                  <a:cubicBezTo>
                    <a:pt x="7702" y="1617"/>
                    <a:pt x="7683" y="1614"/>
                    <a:pt x="7664" y="1608"/>
                  </a:cubicBezTo>
                  <a:lnTo>
                    <a:pt x="7284" y="1608"/>
                  </a:lnTo>
                  <a:cubicBezTo>
                    <a:pt x="6983" y="1592"/>
                    <a:pt x="6675" y="1584"/>
                    <a:pt x="6366" y="1584"/>
                  </a:cubicBezTo>
                  <a:cubicBezTo>
                    <a:pt x="6057" y="1584"/>
                    <a:pt x="5748" y="1592"/>
                    <a:pt x="5448" y="1608"/>
                  </a:cubicBezTo>
                  <a:lnTo>
                    <a:pt x="4814" y="1608"/>
                  </a:lnTo>
                  <a:cubicBezTo>
                    <a:pt x="4561" y="1576"/>
                    <a:pt x="4339" y="1513"/>
                    <a:pt x="4086" y="1418"/>
                  </a:cubicBezTo>
                  <a:cubicBezTo>
                    <a:pt x="4149" y="1323"/>
                    <a:pt x="4276" y="1133"/>
                    <a:pt x="4212" y="1038"/>
                  </a:cubicBezTo>
                  <a:cubicBezTo>
                    <a:pt x="4181" y="974"/>
                    <a:pt x="4117" y="943"/>
                    <a:pt x="4054" y="911"/>
                  </a:cubicBezTo>
                  <a:cubicBezTo>
                    <a:pt x="3801" y="816"/>
                    <a:pt x="2629" y="309"/>
                    <a:pt x="2344" y="183"/>
                  </a:cubicBezTo>
                  <a:cubicBezTo>
                    <a:pt x="2249" y="135"/>
                    <a:pt x="2049" y="0"/>
                    <a:pt x="191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1"/>
            <p:cNvSpPr/>
            <p:nvPr/>
          </p:nvSpPr>
          <p:spPr>
            <a:xfrm>
              <a:off x="3707450" y="4021700"/>
              <a:ext cx="23000" cy="22200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626" y="366"/>
                  </a:moveTo>
                  <a:cubicBezTo>
                    <a:pt x="627" y="367"/>
                    <a:pt x="630" y="371"/>
                    <a:pt x="634" y="381"/>
                  </a:cubicBezTo>
                  <a:cubicBezTo>
                    <a:pt x="632" y="375"/>
                    <a:pt x="629" y="370"/>
                    <a:pt x="626" y="366"/>
                  </a:cubicBezTo>
                  <a:close/>
                  <a:moveTo>
                    <a:pt x="485" y="288"/>
                  </a:moveTo>
                  <a:cubicBezTo>
                    <a:pt x="539" y="288"/>
                    <a:pt x="592" y="312"/>
                    <a:pt x="626" y="366"/>
                  </a:cubicBezTo>
                  <a:lnTo>
                    <a:pt x="626" y="366"/>
                  </a:lnTo>
                  <a:cubicBezTo>
                    <a:pt x="626" y="365"/>
                    <a:pt x="625" y="365"/>
                    <a:pt x="625" y="365"/>
                  </a:cubicBezTo>
                  <a:lnTo>
                    <a:pt x="625" y="365"/>
                  </a:lnTo>
                  <a:cubicBezTo>
                    <a:pt x="623" y="365"/>
                    <a:pt x="641" y="412"/>
                    <a:pt x="643" y="412"/>
                  </a:cubicBezTo>
                  <a:cubicBezTo>
                    <a:pt x="644" y="412"/>
                    <a:pt x="642" y="404"/>
                    <a:pt x="634" y="381"/>
                  </a:cubicBezTo>
                  <a:lnTo>
                    <a:pt x="634" y="381"/>
                  </a:lnTo>
                  <a:cubicBezTo>
                    <a:pt x="697" y="527"/>
                    <a:pt x="581" y="632"/>
                    <a:pt x="467" y="632"/>
                  </a:cubicBezTo>
                  <a:cubicBezTo>
                    <a:pt x="408" y="632"/>
                    <a:pt x="350" y="604"/>
                    <a:pt x="318" y="539"/>
                  </a:cubicBezTo>
                  <a:cubicBezTo>
                    <a:pt x="255" y="393"/>
                    <a:pt x="371" y="288"/>
                    <a:pt x="485" y="288"/>
                  </a:cubicBezTo>
                  <a:close/>
                  <a:moveTo>
                    <a:pt x="508" y="1"/>
                  </a:moveTo>
                  <a:cubicBezTo>
                    <a:pt x="254" y="1"/>
                    <a:pt x="33" y="191"/>
                    <a:pt x="33" y="444"/>
                  </a:cubicBezTo>
                  <a:cubicBezTo>
                    <a:pt x="1" y="697"/>
                    <a:pt x="223" y="887"/>
                    <a:pt x="476" y="887"/>
                  </a:cubicBezTo>
                  <a:cubicBezTo>
                    <a:pt x="698" y="887"/>
                    <a:pt x="919" y="697"/>
                    <a:pt x="919" y="476"/>
                  </a:cubicBezTo>
                  <a:cubicBezTo>
                    <a:pt x="919" y="222"/>
                    <a:pt x="729" y="32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1"/>
            <p:cNvSpPr/>
            <p:nvPr/>
          </p:nvSpPr>
          <p:spPr>
            <a:xfrm>
              <a:off x="3202325" y="4347900"/>
              <a:ext cx="75250" cy="75225"/>
            </a:xfrm>
            <a:custGeom>
              <a:avLst/>
              <a:gdLst/>
              <a:ahLst/>
              <a:cxnLst/>
              <a:rect l="l" t="t" r="r" b="b"/>
              <a:pathLst>
                <a:path w="3010" h="3009" extrusionOk="0">
                  <a:moveTo>
                    <a:pt x="1" y="0"/>
                  </a:moveTo>
                  <a:lnTo>
                    <a:pt x="254" y="1489"/>
                  </a:lnTo>
                  <a:lnTo>
                    <a:pt x="508" y="3009"/>
                  </a:lnTo>
                  <a:lnTo>
                    <a:pt x="1774" y="1774"/>
                  </a:lnTo>
                  <a:lnTo>
                    <a:pt x="3010" y="539"/>
                  </a:lnTo>
                  <a:lnTo>
                    <a:pt x="1521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1"/>
            <p:cNvSpPr/>
            <p:nvPr/>
          </p:nvSpPr>
          <p:spPr>
            <a:xfrm>
              <a:off x="3532475" y="3511050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92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725" y="3484"/>
                    <a:pt x="3485" y="2692"/>
                    <a:pt x="3485" y="1742"/>
                  </a:cubicBezTo>
                  <a:cubicBezTo>
                    <a:pt x="3485" y="792"/>
                    <a:pt x="2725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1"/>
            <p:cNvSpPr/>
            <p:nvPr/>
          </p:nvSpPr>
          <p:spPr>
            <a:xfrm>
              <a:off x="3532475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60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693" y="3484"/>
                    <a:pt x="3485" y="2692"/>
                    <a:pt x="3485" y="1742"/>
                  </a:cubicBezTo>
                  <a:cubicBezTo>
                    <a:pt x="3485" y="760"/>
                    <a:pt x="2693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1"/>
            <p:cNvSpPr/>
            <p:nvPr/>
          </p:nvSpPr>
          <p:spPr>
            <a:xfrm>
              <a:off x="3084375" y="3551425"/>
              <a:ext cx="969100" cy="969075"/>
            </a:xfrm>
            <a:custGeom>
              <a:avLst/>
              <a:gdLst/>
              <a:ahLst/>
              <a:cxnLst/>
              <a:rect l="l" t="t" r="r" b="b"/>
              <a:pathLst>
                <a:path w="38764" h="38763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7"/>
                    <a:pt x="29928" y="38510"/>
                    <a:pt x="19382" y="38510"/>
                  </a:cubicBezTo>
                  <a:cubicBezTo>
                    <a:pt x="8836" y="38510"/>
                    <a:pt x="254" y="29927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0"/>
                  </a:moveTo>
                  <a:cubicBezTo>
                    <a:pt x="8678" y="0"/>
                    <a:pt x="0" y="8709"/>
                    <a:pt x="0" y="19382"/>
                  </a:cubicBezTo>
                  <a:cubicBezTo>
                    <a:pt x="0" y="30086"/>
                    <a:pt x="8678" y="38763"/>
                    <a:pt x="19382" y="38763"/>
                  </a:cubicBezTo>
                  <a:cubicBezTo>
                    <a:pt x="30054" y="38763"/>
                    <a:pt x="38763" y="30086"/>
                    <a:pt x="38763" y="19382"/>
                  </a:cubicBezTo>
                  <a:cubicBezTo>
                    <a:pt x="38763" y="8709"/>
                    <a:pt x="30054" y="0"/>
                    <a:pt x="1938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1"/>
            <p:cNvSpPr/>
            <p:nvPr/>
          </p:nvSpPr>
          <p:spPr>
            <a:xfrm>
              <a:off x="3180950" y="3648000"/>
              <a:ext cx="775925" cy="775925"/>
            </a:xfrm>
            <a:custGeom>
              <a:avLst/>
              <a:gdLst/>
              <a:ahLst/>
              <a:cxnLst/>
              <a:rect l="l" t="t" r="r" b="b"/>
              <a:pathLst>
                <a:path w="31037" h="31037" extrusionOk="0">
                  <a:moveTo>
                    <a:pt x="15519" y="3738"/>
                  </a:moveTo>
                  <a:cubicBezTo>
                    <a:pt x="22011" y="3738"/>
                    <a:pt x="27300" y="9027"/>
                    <a:pt x="27300" y="15519"/>
                  </a:cubicBezTo>
                  <a:cubicBezTo>
                    <a:pt x="27300" y="22042"/>
                    <a:pt x="22011" y="27299"/>
                    <a:pt x="15519" y="27299"/>
                  </a:cubicBezTo>
                  <a:cubicBezTo>
                    <a:pt x="9027" y="27299"/>
                    <a:pt x="3738" y="22011"/>
                    <a:pt x="3738" y="15519"/>
                  </a:cubicBezTo>
                  <a:cubicBezTo>
                    <a:pt x="3738" y="9027"/>
                    <a:pt x="9027" y="3738"/>
                    <a:pt x="15519" y="3738"/>
                  </a:cubicBezTo>
                  <a:close/>
                  <a:moveTo>
                    <a:pt x="15519" y="1"/>
                  </a:moveTo>
                  <a:cubicBezTo>
                    <a:pt x="6936" y="1"/>
                    <a:pt x="1" y="6968"/>
                    <a:pt x="1" y="15519"/>
                  </a:cubicBezTo>
                  <a:cubicBezTo>
                    <a:pt x="1" y="24101"/>
                    <a:pt x="6936" y="31036"/>
                    <a:pt x="15519" y="31036"/>
                  </a:cubicBezTo>
                  <a:cubicBezTo>
                    <a:pt x="24069" y="31036"/>
                    <a:pt x="31037" y="24101"/>
                    <a:pt x="31037" y="15519"/>
                  </a:cubicBezTo>
                  <a:cubicBezTo>
                    <a:pt x="31037" y="6968"/>
                    <a:pt x="24069" y="1"/>
                    <a:pt x="155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1"/>
            <p:cNvSpPr/>
            <p:nvPr/>
          </p:nvSpPr>
          <p:spPr>
            <a:xfrm>
              <a:off x="2694850" y="297980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0" y="0"/>
                  </a:moveTo>
                  <a:lnTo>
                    <a:pt x="855" y="1267"/>
                  </a:lnTo>
                  <a:lnTo>
                    <a:pt x="1710" y="2502"/>
                  </a:lnTo>
                  <a:lnTo>
                    <a:pt x="2597" y="126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1"/>
            <p:cNvSpPr/>
            <p:nvPr/>
          </p:nvSpPr>
          <p:spPr>
            <a:xfrm>
              <a:off x="23844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1"/>
            <p:cNvSpPr/>
            <p:nvPr/>
          </p:nvSpPr>
          <p:spPr>
            <a:xfrm>
              <a:off x="1694900" y="3759650"/>
              <a:ext cx="6350" cy="373700"/>
            </a:xfrm>
            <a:custGeom>
              <a:avLst/>
              <a:gdLst/>
              <a:ahLst/>
              <a:cxnLst/>
              <a:rect l="l" t="t" r="r" b="b"/>
              <a:pathLst>
                <a:path w="254" h="14948" extrusionOk="0">
                  <a:moveTo>
                    <a:pt x="0" y="0"/>
                  </a:moveTo>
                  <a:lnTo>
                    <a:pt x="0" y="14948"/>
                  </a:lnTo>
                  <a:lnTo>
                    <a:pt x="253" y="1494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1"/>
            <p:cNvSpPr/>
            <p:nvPr/>
          </p:nvSpPr>
          <p:spPr>
            <a:xfrm>
              <a:off x="6426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96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1"/>
            <p:cNvSpPr/>
            <p:nvPr/>
          </p:nvSpPr>
          <p:spPr>
            <a:xfrm>
              <a:off x="1698050" y="3079550"/>
              <a:ext cx="688050" cy="688025"/>
            </a:xfrm>
            <a:custGeom>
              <a:avLst/>
              <a:gdLst/>
              <a:ahLst/>
              <a:cxnLst/>
              <a:rect l="l" t="t" r="r" b="b"/>
              <a:pathLst>
                <a:path w="27522" h="27521" extrusionOk="0">
                  <a:moveTo>
                    <a:pt x="23056" y="1"/>
                  </a:moveTo>
                  <a:lnTo>
                    <a:pt x="23056" y="32"/>
                  </a:lnTo>
                  <a:cubicBezTo>
                    <a:pt x="23056" y="12763"/>
                    <a:pt x="12732" y="23087"/>
                    <a:pt x="1" y="23087"/>
                  </a:cubicBezTo>
                  <a:lnTo>
                    <a:pt x="1" y="27521"/>
                  </a:lnTo>
                  <a:cubicBezTo>
                    <a:pt x="15202" y="27521"/>
                    <a:pt x="27521" y="15202"/>
                    <a:pt x="275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1"/>
            <p:cNvSpPr/>
            <p:nvPr/>
          </p:nvSpPr>
          <p:spPr>
            <a:xfrm>
              <a:off x="1010050" y="3079550"/>
              <a:ext cx="688025" cy="688025"/>
            </a:xfrm>
            <a:custGeom>
              <a:avLst/>
              <a:gdLst/>
              <a:ahLst/>
              <a:cxnLst/>
              <a:rect l="l" t="t" r="r" b="b"/>
              <a:pathLst>
                <a:path w="27521" h="27521" extrusionOk="0">
                  <a:moveTo>
                    <a:pt x="0" y="1"/>
                  </a:moveTo>
                  <a:cubicBezTo>
                    <a:pt x="0" y="15202"/>
                    <a:pt x="12320" y="27521"/>
                    <a:pt x="27521" y="27521"/>
                  </a:cubicBezTo>
                  <a:lnTo>
                    <a:pt x="27521" y="23087"/>
                  </a:lnTo>
                  <a:cubicBezTo>
                    <a:pt x="14790" y="23087"/>
                    <a:pt x="4466" y="12763"/>
                    <a:pt x="4466" y="32"/>
                  </a:cubicBez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1"/>
            <p:cNvSpPr/>
            <p:nvPr/>
          </p:nvSpPr>
          <p:spPr>
            <a:xfrm>
              <a:off x="1010050" y="2393125"/>
              <a:ext cx="1376050" cy="688025"/>
            </a:xfrm>
            <a:custGeom>
              <a:avLst/>
              <a:gdLst/>
              <a:ahLst/>
              <a:cxnLst/>
              <a:rect l="l" t="t" r="r" b="b"/>
              <a:pathLst>
                <a:path w="55042" h="27521" extrusionOk="0">
                  <a:moveTo>
                    <a:pt x="27521" y="1"/>
                  </a:moveTo>
                  <a:cubicBezTo>
                    <a:pt x="12320" y="1"/>
                    <a:pt x="0" y="12320"/>
                    <a:pt x="0" y="27521"/>
                  </a:cubicBezTo>
                  <a:lnTo>
                    <a:pt x="4466" y="27521"/>
                  </a:lnTo>
                  <a:lnTo>
                    <a:pt x="4466" y="27489"/>
                  </a:lnTo>
                  <a:cubicBezTo>
                    <a:pt x="4466" y="14758"/>
                    <a:pt x="14790" y="4434"/>
                    <a:pt x="27521" y="4434"/>
                  </a:cubicBezTo>
                  <a:cubicBezTo>
                    <a:pt x="40252" y="4434"/>
                    <a:pt x="50576" y="14758"/>
                    <a:pt x="50576" y="27489"/>
                  </a:cubicBezTo>
                  <a:lnTo>
                    <a:pt x="50576" y="27521"/>
                  </a:lnTo>
                  <a:lnTo>
                    <a:pt x="55041" y="27521"/>
                  </a:lnTo>
                  <a:cubicBezTo>
                    <a:pt x="55041" y="12320"/>
                    <a:pt x="42722" y="1"/>
                    <a:pt x="27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1"/>
            <p:cNvSpPr/>
            <p:nvPr/>
          </p:nvSpPr>
          <p:spPr>
            <a:xfrm>
              <a:off x="820825" y="2203125"/>
              <a:ext cx="1754500" cy="877250"/>
            </a:xfrm>
            <a:custGeom>
              <a:avLst/>
              <a:gdLst/>
              <a:ahLst/>
              <a:cxnLst/>
              <a:rect l="l" t="t" r="r" b="b"/>
              <a:pathLst>
                <a:path w="70180" h="35090" extrusionOk="0">
                  <a:moveTo>
                    <a:pt x="35090" y="0"/>
                  </a:moveTo>
                  <a:cubicBezTo>
                    <a:pt x="15740" y="0"/>
                    <a:pt x="0" y="15740"/>
                    <a:pt x="0" y="35089"/>
                  </a:cubicBezTo>
                  <a:lnTo>
                    <a:pt x="1457" y="35089"/>
                  </a:lnTo>
                  <a:cubicBezTo>
                    <a:pt x="1457" y="16563"/>
                    <a:pt x="16563" y="1457"/>
                    <a:pt x="35090" y="1457"/>
                  </a:cubicBezTo>
                  <a:cubicBezTo>
                    <a:pt x="53648" y="1457"/>
                    <a:pt x="68722" y="16563"/>
                    <a:pt x="68722" y="35089"/>
                  </a:cubicBezTo>
                  <a:lnTo>
                    <a:pt x="70179" y="35089"/>
                  </a:lnTo>
                  <a:cubicBezTo>
                    <a:pt x="70179" y="15740"/>
                    <a:pt x="54440" y="0"/>
                    <a:pt x="350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1"/>
            <p:cNvSpPr/>
            <p:nvPr/>
          </p:nvSpPr>
          <p:spPr>
            <a:xfrm>
              <a:off x="836650" y="3080350"/>
              <a:ext cx="861425" cy="862200"/>
            </a:xfrm>
            <a:custGeom>
              <a:avLst/>
              <a:gdLst/>
              <a:ahLst/>
              <a:cxnLst/>
              <a:rect l="l" t="t" r="r" b="b"/>
              <a:pathLst>
                <a:path w="34457" h="34488" extrusionOk="0">
                  <a:moveTo>
                    <a:pt x="1" y="0"/>
                  </a:moveTo>
                  <a:cubicBezTo>
                    <a:pt x="1" y="19002"/>
                    <a:pt x="15455" y="34488"/>
                    <a:pt x="34457" y="34488"/>
                  </a:cubicBezTo>
                  <a:lnTo>
                    <a:pt x="34457" y="34234"/>
                  </a:lnTo>
                  <a:cubicBezTo>
                    <a:pt x="15582" y="34234"/>
                    <a:pt x="223" y="18875"/>
                    <a:pt x="22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1"/>
            <p:cNvSpPr/>
            <p:nvPr/>
          </p:nvSpPr>
          <p:spPr>
            <a:xfrm>
              <a:off x="1698050" y="3080350"/>
              <a:ext cx="862225" cy="862200"/>
            </a:xfrm>
            <a:custGeom>
              <a:avLst/>
              <a:gdLst/>
              <a:ahLst/>
              <a:cxnLst/>
              <a:rect l="l" t="t" r="r" b="b"/>
              <a:pathLst>
                <a:path w="34489" h="34488" extrusionOk="0">
                  <a:moveTo>
                    <a:pt x="34235" y="0"/>
                  </a:moveTo>
                  <a:cubicBezTo>
                    <a:pt x="34235" y="18875"/>
                    <a:pt x="18876" y="34234"/>
                    <a:pt x="1" y="34234"/>
                  </a:cubicBezTo>
                  <a:lnTo>
                    <a:pt x="1" y="34488"/>
                  </a:lnTo>
                  <a:cubicBezTo>
                    <a:pt x="19002" y="34488"/>
                    <a:pt x="34488" y="19002"/>
                    <a:pt x="3448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1"/>
            <p:cNvSpPr/>
            <p:nvPr/>
          </p:nvSpPr>
          <p:spPr>
            <a:xfrm>
              <a:off x="653775" y="2036075"/>
              <a:ext cx="2089375" cy="1044300"/>
            </a:xfrm>
            <a:custGeom>
              <a:avLst/>
              <a:gdLst/>
              <a:ahLst/>
              <a:cxnLst/>
              <a:rect l="l" t="t" r="r" b="b"/>
              <a:pathLst>
                <a:path w="83575" h="41772" extrusionOk="0">
                  <a:moveTo>
                    <a:pt x="41772" y="0"/>
                  </a:moveTo>
                  <a:cubicBezTo>
                    <a:pt x="18748" y="0"/>
                    <a:pt x="0" y="18748"/>
                    <a:pt x="0" y="41771"/>
                  </a:cubicBezTo>
                  <a:lnTo>
                    <a:pt x="222" y="41771"/>
                  </a:lnTo>
                  <a:cubicBezTo>
                    <a:pt x="222" y="18875"/>
                    <a:pt x="18875" y="222"/>
                    <a:pt x="41772" y="222"/>
                  </a:cubicBezTo>
                  <a:cubicBezTo>
                    <a:pt x="64669" y="222"/>
                    <a:pt x="83322" y="18875"/>
                    <a:pt x="83322" y="41771"/>
                  </a:cubicBezTo>
                  <a:lnTo>
                    <a:pt x="83575" y="41771"/>
                  </a:lnTo>
                  <a:cubicBezTo>
                    <a:pt x="83575" y="18748"/>
                    <a:pt x="64827" y="0"/>
                    <a:pt x="41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1"/>
            <p:cNvSpPr/>
            <p:nvPr/>
          </p:nvSpPr>
          <p:spPr>
            <a:xfrm>
              <a:off x="637925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1" y="0"/>
                  </a:moveTo>
                  <a:cubicBezTo>
                    <a:pt x="1" y="23372"/>
                    <a:pt x="19034" y="42405"/>
                    <a:pt x="42406" y="42405"/>
                  </a:cubicBezTo>
                  <a:lnTo>
                    <a:pt x="42406" y="40948"/>
                  </a:lnTo>
                  <a:cubicBezTo>
                    <a:pt x="19826" y="40948"/>
                    <a:pt x="1489" y="22580"/>
                    <a:pt x="14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1"/>
            <p:cNvSpPr/>
            <p:nvPr/>
          </p:nvSpPr>
          <p:spPr>
            <a:xfrm>
              <a:off x="1698050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40949" y="0"/>
                  </a:moveTo>
                  <a:cubicBezTo>
                    <a:pt x="40949" y="22580"/>
                    <a:pt x="22581" y="40948"/>
                    <a:pt x="1" y="40948"/>
                  </a:cubicBezTo>
                  <a:lnTo>
                    <a:pt x="1" y="42405"/>
                  </a:lnTo>
                  <a:cubicBezTo>
                    <a:pt x="23373" y="42405"/>
                    <a:pt x="42406" y="23372"/>
                    <a:pt x="424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1"/>
            <p:cNvSpPr/>
            <p:nvPr/>
          </p:nvSpPr>
          <p:spPr>
            <a:xfrm>
              <a:off x="797075" y="308035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1742" y="0"/>
                  </a:moveTo>
                  <a:lnTo>
                    <a:pt x="855" y="1267"/>
                  </a:lnTo>
                  <a:lnTo>
                    <a:pt x="0" y="2502"/>
                  </a:lnTo>
                  <a:lnTo>
                    <a:pt x="3452" y="2502"/>
                  </a:lnTo>
                  <a:lnTo>
                    <a:pt x="2597" y="1267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1"/>
            <p:cNvSpPr/>
            <p:nvPr/>
          </p:nvSpPr>
          <p:spPr>
            <a:xfrm>
              <a:off x="1702025" y="3893450"/>
              <a:ext cx="61775" cy="87100"/>
            </a:xfrm>
            <a:custGeom>
              <a:avLst/>
              <a:gdLst/>
              <a:ahLst/>
              <a:cxnLst/>
              <a:rect l="l" t="t" r="r" b="b"/>
              <a:pathLst>
                <a:path w="2471" h="3484" extrusionOk="0">
                  <a:moveTo>
                    <a:pt x="2470" y="0"/>
                  </a:moveTo>
                  <a:lnTo>
                    <a:pt x="1235" y="887"/>
                  </a:lnTo>
                  <a:lnTo>
                    <a:pt x="0" y="1742"/>
                  </a:lnTo>
                  <a:lnTo>
                    <a:pt x="1235" y="2597"/>
                  </a:lnTo>
                  <a:lnTo>
                    <a:pt x="2470" y="3484"/>
                  </a:lnTo>
                  <a:lnTo>
                    <a:pt x="2470" y="1742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1"/>
            <p:cNvSpPr/>
            <p:nvPr/>
          </p:nvSpPr>
          <p:spPr>
            <a:xfrm>
              <a:off x="3469950" y="3041550"/>
              <a:ext cx="66525" cy="92650"/>
            </a:xfrm>
            <a:custGeom>
              <a:avLst/>
              <a:gdLst/>
              <a:ahLst/>
              <a:cxnLst/>
              <a:rect l="l" t="t" r="r" b="b"/>
              <a:pathLst>
                <a:path w="2661" h="3706" extrusionOk="0">
                  <a:moveTo>
                    <a:pt x="0" y="1"/>
                  </a:moveTo>
                  <a:lnTo>
                    <a:pt x="0" y="1869"/>
                  </a:lnTo>
                  <a:lnTo>
                    <a:pt x="0" y="3706"/>
                  </a:lnTo>
                  <a:lnTo>
                    <a:pt x="1330" y="2787"/>
                  </a:lnTo>
                  <a:lnTo>
                    <a:pt x="2660" y="1869"/>
                  </a:lnTo>
                  <a:lnTo>
                    <a:pt x="1330" y="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1"/>
            <p:cNvSpPr/>
            <p:nvPr/>
          </p:nvSpPr>
          <p:spPr>
            <a:xfrm>
              <a:off x="1388500" y="2728025"/>
              <a:ext cx="619150" cy="357875"/>
            </a:xfrm>
            <a:custGeom>
              <a:avLst/>
              <a:gdLst/>
              <a:ahLst/>
              <a:cxnLst/>
              <a:rect l="l" t="t" r="r" b="b"/>
              <a:pathLst>
                <a:path w="24766" h="14315" extrusionOk="0">
                  <a:moveTo>
                    <a:pt x="12193" y="191"/>
                  </a:moveTo>
                  <a:cubicBezTo>
                    <a:pt x="14346" y="191"/>
                    <a:pt x="16373" y="1331"/>
                    <a:pt x="17576" y="3136"/>
                  </a:cubicBezTo>
                  <a:cubicBezTo>
                    <a:pt x="17576" y="3136"/>
                    <a:pt x="18527" y="2946"/>
                    <a:pt x="18970" y="2946"/>
                  </a:cubicBezTo>
                  <a:cubicBezTo>
                    <a:pt x="22073" y="2946"/>
                    <a:pt x="24607" y="5448"/>
                    <a:pt x="24607" y="8551"/>
                  </a:cubicBezTo>
                  <a:cubicBezTo>
                    <a:pt x="24607" y="11021"/>
                    <a:pt x="22992" y="13207"/>
                    <a:pt x="20648" y="13903"/>
                  </a:cubicBezTo>
                  <a:lnTo>
                    <a:pt x="20648" y="11940"/>
                  </a:lnTo>
                  <a:cubicBezTo>
                    <a:pt x="20648" y="11180"/>
                    <a:pt x="19983" y="10578"/>
                    <a:pt x="19223" y="10578"/>
                  </a:cubicBezTo>
                  <a:cubicBezTo>
                    <a:pt x="18463" y="10578"/>
                    <a:pt x="17830" y="11180"/>
                    <a:pt x="17830" y="11940"/>
                  </a:cubicBezTo>
                  <a:lnTo>
                    <a:pt x="17830" y="14157"/>
                  </a:lnTo>
                  <a:lnTo>
                    <a:pt x="13618" y="14157"/>
                  </a:lnTo>
                  <a:cubicBezTo>
                    <a:pt x="13555" y="13207"/>
                    <a:pt x="12826" y="12542"/>
                    <a:pt x="11908" y="12542"/>
                  </a:cubicBezTo>
                  <a:cubicBezTo>
                    <a:pt x="11021" y="12542"/>
                    <a:pt x="10261" y="13207"/>
                    <a:pt x="10229" y="14157"/>
                  </a:cubicBezTo>
                  <a:lnTo>
                    <a:pt x="6017" y="14157"/>
                  </a:lnTo>
                  <a:lnTo>
                    <a:pt x="6017" y="13682"/>
                  </a:lnTo>
                  <a:cubicBezTo>
                    <a:pt x="6017" y="12922"/>
                    <a:pt x="5416" y="12288"/>
                    <a:pt x="4656" y="12288"/>
                  </a:cubicBezTo>
                  <a:cubicBezTo>
                    <a:pt x="3895" y="12288"/>
                    <a:pt x="3294" y="12922"/>
                    <a:pt x="3294" y="13682"/>
                  </a:cubicBezTo>
                  <a:lnTo>
                    <a:pt x="3294" y="14030"/>
                  </a:lnTo>
                  <a:cubicBezTo>
                    <a:pt x="1425" y="13587"/>
                    <a:pt x="190" y="11940"/>
                    <a:pt x="222" y="10071"/>
                  </a:cubicBezTo>
                  <a:cubicBezTo>
                    <a:pt x="285" y="6841"/>
                    <a:pt x="3484" y="6113"/>
                    <a:pt x="3484" y="6113"/>
                  </a:cubicBezTo>
                  <a:cubicBezTo>
                    <a:pt x="3484" y="6113"/>
                    <a:pt x="4022" y="4181"/>
                    <a:pt x="5891" y="4181"/>
                  </a:cubicBezTo>
                  <a:cubicBezTo>
                    <a:pt x="5986" y="4181"/>
                    <a:pt x="6271" y="4213"/>
                    <a:pt x="6271" y="4213"/>
                  </a:cubicBezTo>
                  <a:cubicBezTo>
                    <a:pt x="7252" y="1806"/>
                    <a:pt x="9596" y="191"/>
                    <a:pt x="12193" y="191"/>
                  </a:cubicBezTo>
                  <a:close/>
                  <a:moveTo>
                    <a:pt x="12193" y="1"/>
                  </a:moveTo>
                  <a:cubicBezTo>
                    <a:pt x="9533" y="1"/>
                    <a:pt x="7189" y="1552"/>
                    <a:pt x="6144" y="3991"/>
                  </a:cubicBezTo>
                  <a:lnTo>
                    <a:pt x="5891" y="3991"/>
                  </a:lnTo>
                  <a:cubicBezTo>
                    <a:pt x="4687" y="3991"/>
                    <a:pt x="3642" y="4783"/>
                    <a:pt x="3294" y="5954"/>
                  </a:cubicBezTo>
                  <a:cubicBezTo>
                    <a:pt x="1394" y="6398"/>
                    <a:pt x="0" y="8108"/>
                    <a:pt x="0" y="10103"/>
                  </a:cubicBezTo>
                  <a:cubicBezTo>
                    <a:pt x="0" y="12098"/>
                    <a:pt x="1394" y="13808"/>
                    <a:pt x="3357" y="14252"/>
                  </a:cubicBezTo>
                  <a:lnTo>
                    <a:pt x="3484" y="14283"/>
                  </a:lnTo>
                  <a:lnTo>
                    <a:pt x="3484" y="13682"/>
                  </a:lnTo>
                  <a:cubicBezTo>
                    <a:pt x="3484" y="13017"/>
                    <a:pt x="3990" y="12478"/>
                    <a:pt x="4656" y="12478"/>
                  </a:cubicBezTo>
                  <a:cubicBezTo>
                    <a:pt x="5321" y="12478"/>
                    <a:pt x="5827" y="13017"/>
                    <a:pt x="5827" y="13682"/>
                  </a:cubicBezTo>
                  <a:lnTo>
                    <a:pt x="5827" y="14315"/>
                  </a:lnTo>
                  <a:lnTo>
                    <a:pt x="10388" y="14315"/>
                  </a:lnTo>
                  <a:cubicBezTo>
                    <a:pt x="10419" y="13492"/>
                    <a:pt x="11084" y="12700"/>
                    <a:pt x="11908" y="12700"/>
                  </a:cubicBezTo>
                  <a:cubicBezTo>
                    <a:pt x="12731" y="12700"/>
                    <a:pt x="13428" y="13492"/>
                    <a:pt x="13428" y="14315"/>
                  </a:cubicBezTo>
                  <a:lnTo>
                    <a:pt x="18020" y="14315"/>
                  </a:lnTo>
                  <a:lnTo>
                    <a:pt x="18020" y="11940"/>
                  </a:lnTo>
                  <a:cubicBezTo>
                    <a:pt x="18020" y="11275"/>
                    <a:pt x="18558" y="10768"/>
                    <a:pt x="19223" y="10768"/>
                  </a:cubicBezTo>
                  <a:cubicBezTo>
                    <a:pt x="19888" y="10768"/>
                    <a:pt x="20458" y="11306"/>
                    <a:pt x="20458" y="11940"/>
                  </a:cubicBezTo>
                  <a:lnTo>
                    <a:pt x="20458" y="14157"/>
                  </a:lnTo>
                  <a:cubicBezTo>
                    <a:pt x="23087" y="13492"/>
                    <a:pt x="24765" y="11148"/>
                    <a:pt x="24765" y="8551"/>
                  </a:cubicBezTo>
                  <a:cubicBezTo>
                    <a:pt x="24765" y="5353"/>
                    <a:pt x="22169" y="2756"/>
                    <a:pt x="18970" y="2756"/>
                  </a:cubicBezTo>
                  <a:cubicBezTo>
                    <a:pt x="18527" y="2756"/>
                    <a:pt x="18115" y="2819"/>
                    <a:pt x="17640" y="2914"/>
                  </a:cubicBezTo>
                  <a:cubicBezTo>
                    <a:pt x="16436" y="1077"/>
                    <a:pt x="14378" y="1"/>
                    <a:pt x="121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1"/>
            <p:cNvSpPr/>
            <p:nvPr/>
          </p:nvSpPr>
          <p:spPr>
            <a:xfrm>
              <a:off x="1569800" y="2780275"/>
              <a:ext cx="77600" cy="68125"/>
            </a:xfrm>
            <a:custGeom>
              <a:avLst/>
              <a:gdLst/>
              <a:ahLst/>
              <a:cxnLst/>
              <a:rect l="l" t="t" r="r" b="b"/>
              <a:pathLst>
                <a:path w="3104" h="2725" extrusionOk="0">
                  <a:moveTo>
                    <a:pt x="2376" y="191"/>
                  </a:moveTo>
                  <a:cubicBezTo>
                    <a:pt x="2502" y="191"/>
                    <a:pt x="2692" y="191"/>
                    <a:pt x="2787" y="349"/>
                  </a:cubicBezTo>
                  <a:cubicBezTo>
                    <a:pt x="2914" y="507"/>
                    <a:pt x="2914" y="729"/>
                    <a:pt x="2787" y="1046"/>
                  </a:cubicBezTo>
                  <a:cubicBezTo>
                    <a:pt x="2661" y="1363"/>
                    <a:pt x="2407" y="1679"/>
                    <a:pt x="2059" y="1964"/>
                  </a:cubicBezTo>
                  <a:cubicBezTo>
                    <a:pt x="1615" y="2313"/>
                    <a:pt x="1140" y="2534"/>
                    <a:pt x="760" y="2534"/>
                  </a:cubicBezTo>
                  <a:cubicBezTo>
                    <a:pt x="634" y="2534"/>
                    <a:pt x="444" y="2503"/>
                    <a:pt x="349" y="2376"/>
                  </a:cubicBezTo>
                  <a:cubicBezTo>
                    <a:pt x="222" y="2218"/>
                    <a:pt x="222" y="1964"/>
                    <a:pt x="349" y="1679"/>
                  </a:cubicBezTo>
                  <a:cubicBezTo>
                    <a:pt x="475" y="1363"/>
                    <a:pt x="729" y="1014"/>
                    <a:pt x="1077" y="761"/>
                  </a:cubicBezTo>
                  <a:cubicBezTo>
                    <a:pt x="1489" y="381"/>
                    <a:pt x="1996" y="191"/>
                    <a:pt x="2376" y="191"/>
                  </a:cubicBezTo>
                  <a:close/>
                  <a:moveTo>
                    <a:pt x="2376" y="1"/>
                  </a:moveTo>
                  <a:cubicBezTo>
                    <a:pt x="1932" y="1"/>
                    <a:pt x="1425" y="222"/>
                    <a:pt x="950" y="602"/>
                  </a:cubicBezTo>
                  <a:cubicBezTo>
                    <a:pt x="602" y="888"/>
                    <a:pt x="317" y="1268"/>
                    <a:pt x="159" y="1584"/>
                  </a:cubicBezTo>
                  <a:cubicBezTo>
                    <a:pt x="0" y="1964"/>
                    <a:pt x="32" y="2281"/>
                    <a:pt x="190" y="2471"/>
                  </a:cubicBezTo>
                  <a:cubicBezTo>
                    <a:pt x="317" y="2629"/>
                    <a:pt x="507" y="2724"/>
                    <a:pt x="760" y="2724"/>
                  </a:cubicBezTo>
                  <a:cubicBezTo>
                    <a:pt x="1172" y="2724"/>
                    <a:pt x="1711" y="2471"/>
                    <a:pt x="2186" y="2091"/>
                  </a:cubicBezTo>
                  <a:cubicBezTo>
                    <a:pt x="2534" y="1806"/>
                    <a:pt x="2819" y="1458"/>
                    <a:pt x="2977" y="1109"/>
                  </a:cubicBezTo>
                  <a:cubicBezTo>
                    <a:pt x="3104" y="761"/>
                    <a:pt x="3104" y="444"/>
                    <a:pt x="2914" y="222"/>
                  </a:cubicBezTo>
                  <a:cubicBezTo>
                    <a:pt x="2819" y="64"/>
                    <a:pt x="2597" y="1"/>
                    <a:pt x="23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1"/>
            <p:cNvSpPr/>
            <p:nvPr/>
          </p:nvSpPr>
          <p:spPr>
            <a:xfrm>
              <a:off x="1512000" y="2856300"/>
              <a:ext cx="41200" cy="33275"/>
            </a:xfrm>
            <a:custGeom>
              <a:avLst/>
              <a:gdLst/>
              <a:ahLst/>
              <a:cxnLst/>
              <a:rect l="l" t="t" r="r" b="b"/>
              <a:pathLst>
                <a:path w="1648" h="1331" extrusionOk="0">
                  <a:moveTo>
                    <a:pt x="1141" y="190"/>
                  </a:moveTo>
                  <a:cubicBezTo>
                    <a:pt x="1267" y="190"/>
                    <a:pt x="1331" y="222"/>
                    <a:pt x="1394" y="317"/>
                  </a:cubicBezTo>
                  <a:cubicBezTo>
                    <a:pt x="1457" y="412"/>
                    <a:pt x="1426" y="538"/>
                    <a:pt x="1394" y="602"/>
                  </a:cubicBezTo>
                  <a:cubicBezTo>
                    <a:pt x="1331" y="728"/>
                    <a:pt x="1204" y="855"/>
                    <a:pt x="1077" y="982"/>
                  </a:cubicBezTo>
                  <a:cubicBezTo>
                    <a:pt x="919" y="1077"/>
                    <a:pt x="729" y="1140"/>
                    <a:pt x="571" y="1140"/>
                  </a:cubicBezTo>
                  <a:cubicBezTo>
                    <a:pt x="444" y="1140"/>
                    <a:pt x="349" y="1108"/>
                    <a:pt x="317" y="1045"/>
                  </a:cubicBezTo>
                  <a:cubicBezTo>
                    <a:pt x="222" y="887"/>
                    <a:pt x="349" y="570"/>
                    <a:pt x="634" y="380"/>
                  </a:cubicBezTo>
                  <a:cubicBezTo>
                    <a:pt x="792" y="253"/>
                    <a:pt x="982" y="190"/>
                    <a:pt x="1141" y="190"/>
                  </a:cubicBezTo>
                  <a:close/>
                  <a:moveTo>
                    <a:pt x="1141" y="0"/>
                  </a:moveTo>
                  <a:cubicBezTo>
                    <a:pt x="951" y="0"/>
                    <a:pt x="729" y="95"/>
                    <a:pt x="539" y="222"/>
                  </a:cubicBezTo>
                  <a:cubicBezTo>
                    <a:pt x="159" y="475"/>
                    <a:pt x="1" y="887"/>
                    <a:pt x="159" y="1140"/>
                  </a:cubicBezTo>
                  <a:cubicBezTo>
                    <a:pt x="254" y="1267"/>
                    <a:pt x="381" y="1330"/>
                    <a:pt x="571" y="1330"/>
                  </a:cubicBezTo>
                  <a:cubicBezTo>
                    <a:pt x="761" y="1330"/>
                    <a:pt x="982" y="1267"/>
                    <a:pt x="1172" y="1140"/>
                  </a:cubicBezTo>
                  <a:cubicBezTo>
                    <a:pt x="1331" y="1013"/>
                    <a:pt x="1489" y="855"/>
                    <a:pt x="1552" y="697"/>
                  </a:cubicBezTo>
                  <a:cubicBezTo>
                    <a:pt x="1647" y="507"/>
                    <a:pt x="1647" y="317"/>
                    <a:pt x="1552" y="190"/>
                  </a:cubicBezTo>
                  <a:cubicBezTo>
                    <a:pt x="1457" y="63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1"/>
            <p:cNvSpPr/>
            <p:nvPr/>
          </p:nvSpPr>
          <p:spPr>
            <a:xfrm>
              <a:off x="1485075" y="307955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1"/>
                  </a:moveTo>
                  <a:cubicBezTo>
                    <a:pt x="32" y="1"/>
                    <a:pt x="1" y="64"/>
                    <a:pt x="1" y="96"/>
                  </a:cubicBezTo>
                  <a:lnTo>
                    <a:pt x="1" y="1141"/>
                  </a:lnTo>
                  <a:cubicBezTo>
                    <a:pt x="1" y="1204"/>
                    <a:pt x="32" y="1236"/>
                    <a:pt x="96" y="1236"/>
                  </a:cubicBezTo>
                  <a:cubicBezTo>
                    <a:pt x="127" y="1236"/>
                    <a:pt x="191" y="1204"/>
                    <a:pt x="191" y="1141"/>
                  </a:cubicBezTo>
                  <a:lnTo>
                    <a:pt x="191" y="96"/>
                  </a:lnTo>
                  <a:cubicBezTo>
                    <a:pt x="191" y="64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1"/>
            <p:cNvSpPr/>
            <p:nvPr/>
          </p:nvSpPr>
          <p:spPr>
            <a:xfrm>
              <a:off x="1515175" y="3085100"/>
              <a:ext cx="4775" cy="30100"/>
            </a:xfrm>
            <a:custGeom>
              <a:avLst/>
              <a:gdLst/>
              <a:ahLst/>
              <a:cxnLst/>
              <a:rect l="l" t="t" r="r" b="b"/>
              <a:pathLst>
                <a:path w="191" h="1204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09"/>
                  </a:lnTo>
                  <a:cubicBezTo>
                    <a:pt x="0" y="1172"/>
                    <a:pt x="64" y="1204"/>
                    <a:pt x="95" y="1204"/>
                  </a:cubicBezTo>
                  <a:cubicBezTo>
                    <a:pt x="159" y="1204"/>
                    <a:pt x="190" y="1172"/>
                    <a:pt x="190" y="1109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1"/>
            <p:cNvSpPr/>
            <p:nvPr/>
          </p:nvSpPr>
          <p:spPr>
            <a:xfrm>
              <a:off x="1485075" y="312467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6" y="1"/>
                  </a:moveTo>
                  <a:cubicBezTo>
                    <a:pt x="32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3"/>
                    <a:pt x="32" y="1204"/>
                    <a:pt x="96" y="1204"/>
                  </a:cubicBezTo>
                  <a:cubicBezTo>
                    <a:pt x="127" y="1204"/>
                    <a:pt x="191" y="1173"/>
                    <a:pt x="191" y="1109"/>
                  </a:cubicBezTo>
                  <a:lnTo>
                    <a:pt x="191" y="96"/>
                  </a:lnTo>
                  <a:cubicBezTo>
                    <a:pt x="191" y="32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1"/>
            <p:cNvSpPr/>
            <p:nvPr/>
          </p:nvSpPr>
          <p:spPr>
            <a:xfrm>
              <a:off x="1515175" y="312942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lnTo>
                    <a:pt x="0" y="1109"/>
                  </a:lnTo>
                  <a:cubicBezTo>
                    <a:pt x="0" y="1173"/>
                    <a:pt x="64" y="1204"/>
                    <a:pt x="95" y="1204"/>
                  </a:cubicBezTo>
                  <a:cubicBezTo>
                    <a:pt x="159" y="1204"/>
                    <a:pt x="190" y="1173"/>
                    <a:pt x="190" y="1109"/>
                  </a:cubicBezTo>
                  <a:lnTo>
                    <a:pt x="190" y="96"/>
                  </a:lnTo>
                  <a:cubicBezTo>
                    <a:pt x="190" y="32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1"/>
            <p:cNvSpPr/>
            <p:nvPr/>
          </p:nvSpPr>
          <p:spPr>
            <a:xfrm>
              <a:off x="1663225" y="30938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5" y="1"/>
                  </a:moveTo>
                  <a:cubicBezTo>
                    <a:pt x="32" y="1"/>
                    <a:pt x="0" y="64"/>
                    <a:pt x="0" y="96"/>
                  </a:cubicBezTo>
                  <a:lnTo>
                    <a:pt x="0" y="1711"/>
                  </a:lnTo>
                  <a:cubicBezTo>
                    <a:pt x="0" y="1742"/>
                    <a:pt x="32" y="1806"/>
                    <a:pt x="95" y="1806"/>
                  </a:cubicBezTo>
                  <a:cubicBezTo>
                    <a:pt x="127" y="1806"/>
                    <a:pt x="190" y="1742"/>
                    <a:pt x="190" y="1711"/>
                  </a:cubicBezTo>
                  <a:lnTo>
                    <a:pt x="190" y="96"/>
                  </a:lnTo>
                  <a:cubicBezTo>
                    <a:pt x="190" y="64"/>
                    <a:pt x="127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1"/>
            <p:cNvSpPr/>
            <p:nvPr/>
          </p:nvSpPr>
          <p:spPr>
            <a:xfrm>
              <a:off x="1698050" y="30843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6" y="1"/>
                  </a:moveTo>
                  <a:cubicBezTo>
                    <a:pt x="64" y="1"/>
                    <a:pt x="1" y="64"/>
                    <a:pt x="1" y="96"/>
                  </a:cubicBezTo>
                  <a:lnTo>
                    <a:pt x="1" y="1711"/>
                  </a:lnTo>
                  <a:cubicBezTo>
                    <a:pt x="1" y="1742"/>
                    <a:pt x="32" y="1806"/>
                    <a:pt x="96" y="1806"/>
                  </a:cubicBezTo>
                  <a:cubicBezTo>
                    <a:pt x="159" y="1806"/>
                    <a:pt x="191" y="1742"/>
                    <a:pt x="191" y="1711"/>
                  </a:cubicBezTo>
                  <a:lnTo>
                    <a:pt x="191" y="96"/>
                  </a:lnTo>
                  <a:cubicBezTo>
                    <a:pt x="191" y="64"/>
                    <a:pt x="159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1"/>
            <p:cNvSpPr/>
            <p:nvPr/>
          </p:nvSpPr>
          <p:spPr>
            <a:xfrm>
              <a:off x="1850075" y="3028100"/>
              <a:ext cx="5550" cy="28525"/>
            </a:xfrm>
            <a:custGeom>
              <a:avLst/>
              <a:gdLst/>
              <a:ahLst/>
              <a:cxnLst/>
              <a:rect l="l" t="t" r="r" b="b"/>
              <a:pathLst>
                <a:path w="222" h="1141" extrusionOk="0">
                  <a:moveTo>
                    <a:pt x="127" y="0"/>
                  </a:moveTo>
                  <a:cubicBezTo>
                    <a:pt x="64" y="0"/>
                    <a:pt x="0" y="63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64" y="1140"/>
                    <a:pt x="127" y="1140"/>
                  </a:cubicBezTo>
                  <a:cubicBezTo>
                    <a:pt x="159" y="1140"/>
                    <a:pt x="222" y="1109"/>
                    <a:pt x="222" y="1045"/>
                  </a:cubicBezTo>
                  <a:lnTo>
                    <a:pt x="222" y="95"/>
                  </a:lnTo>
                  <a:cubicBezTo>
                    <a:pt x="222" y="63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1"/>
            <p:cNvSpPr/>
            <p:nvPr/>
          </p:nvSpPr>
          <p:spPr>
            <a:xfrm>
              <a:off x="1880950" y="3032850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32" y="1140"/>
                    <a:pt x="95" y="1140"/>
                  </a:cubicBezTo>
                  <a:cubicBezTo>
                    <a:pt x="159" y="1140"/>
                    <a:pt x="190" y="1109"/>
                    <a:pt x="190" y="1045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1"/>
            <p:cNvSpPr/>
            <p:nvPr/>
          </p:nvSpPr>
          <p:spPr>
            <a:xfrm>
              <a:off x="1850075" y="3073225"/>
              <a:ext cx="5550" cy="27725"/>
            </a:xfrm>
            <a:custGeom>
              <a:avLst/>
              <a:gdLst/>
              <a:ahLst/>
              <a:cxnLst/>
              <a:rect l="l" t="t" r="r" b="b"/>
              <a:pathLst>
                <a:path w="222" h="1109" extrusionOk="0">
                  <a:moveTo>
                    <a:pt x="127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014"/>
                  </a:lnTo>
                  <a:cubicBezTo>
                    <a:pt x="0" y="1077"/>
                    <a:pt x="64" y="1109"/>
                    <a:pt x="127" y="1109"/>
                  </a:cubicBezTo>
                  <a:cubicBezTo>
                    <a:pt x="159" y="1109"/>
                    <a:pt x="222" y="1077"/>
                    <a:pt x="222" y="1014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1"/>
            <p:cNvSpPr/>
            <p:nvPr/>
          </p:nvSpPr>
          <p:spPr>
            <a:xfrm>
              <a:off x="1880950" y="3077175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1"/>
                  </a:moveTo>
                  <a:cubicBezTo>
                    <a:pt x="32" y="1"/>
                    <a:pt x="0" y="64"/>
                    <a:pt x="0" y="127"/>
                  </a:cubicBezTo>
                  <a:lnTo>
                    <a:pt x="0" y="1046"/>
                  </a:lnTo>
                  <a:cubicBezTo>
                    <a:pt x="0" y="1109"/>
                    <a:pt x="32" y="1141"/>
                    <a:pt x="95" y="1141"/>
                  </a:cubicBezTo>
                  <a:cubicBezTo>
                    <a:pt x="159" y="1141"/>
                    <a:pt x="190" y="1109"/>
                    <a:pt x="190" y="1046"/>
                  </a:cubicBezTo>
                  <a:lnTo>
                    <a:pt x="190" y="127"/>
                  </a:lnTo>
                  <a:cubicBezTo>
                    <a:pt x="190" y="64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1"/>
            <p:cNvSpPr/>
            <p:nvPr/>
          </p:nvSpPr>
          <p:spPr>
            <a:xfrm>
              <a:off x="1485075" y="316902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0"/>
                  </a:moveTo>
                  <a:cubicBezTo>
                    <a:pt x="32" y="0"/>
                    <a:pt x="1" y="32"/>
                    <a:pt x="1" y="95"/>
                  </a:cubicBezTo>
                  <a:lnTo>
                    <a:pt x="1" y="1140"/>
                  </a:lnTo>
                  <a:cubicBezTo>
                    <a:pt x="1" y="1172"/>
                    <a:pt x="32" y="1235"/>
                    <a:pt x="96" y="1235"/>
                  </a:cubicBezTo>
                  <a:cubicBezTo>
                    <a:pt x="127" y="1235"/>
                    <a:pt x="191" y="1172"/>
                    <a:pt x="191" y="1140"/>
                  </a:cubicBezTo>
                  <a:lnTo>
                    <a:pt x="191" y="95"/>
                  </a:lnTo>
                  <a:cubicBezTo>
                    <a:pt x="191" y="32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1"/>
            <p:cNvSpPr/>
            <p:nvPr/>
          </p:nvSpPr>
          <p:spPr>
            <a:xfrm>
              <a:off x="1515175" y="317377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1"/>
            <p:cNvSpPr/>
            <p:nvPr/>
          </p:nvSpPr>
          <p:spPr>
            <a:xfrm>
              <a:off x="1500925" y="3286200"/>
              <a:ext cx="4775" cy="23775"/>
            </a:xfrm>
            <a:custGeom>
              <a:avLst/>
              <a:gdLst/>
              <a:ahLst/>
              <a:cxnLst/>
              <a:rect l="l" t="t" r="r" b="b"/>
              <a:pathLst>
                <a:path w="191" h="951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855"/>
                  </a:lnTo>
                  <a:cubicBezTo>
                    <a:pt x="0" y="887"/>
                    <a:pt x="64" y="950"/>
                    <a:pt x="95" y="950"/>
                  </a:cubicBezTo>
                  <a:cubicBezTo>
                    <a:pt x="159" y="950"/>
                    <a:pt x="190" y="887"/>
                    <a:pt x="190" y="855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1"/>
            <p:cNvSpPr/>
            <p:nvPr/>
          </p:nvSpPr>
          <p:spPr>
            <a:xfrm>
              <a:off x="14676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519" y="1"/>
                  </a:moveTo>
                  <a:cubicBezTo>
                    <a:pt x="491" y="1"/>
                    <a:pt x="462" y="16"/>
                    <a:pt x="443" y="53"/>
                  </a:cubicBezTo>
                  <a:lnTo>
                    <a:pt x="32" y="592"/>
                  </a:lnTo>
                  <a:cubicBezTo>
                    <a:pt x="0" y="623"/>
                    <a:pt x="0" y="687"/>
                    <a:pt x="32" y="718"/>
                  </a:cubicBezTo>
                  <a:cubicBezTo>
                    <a:pt x="63" y="750"/>
                    <a:pt x="63" y="750"/>
                    <a:pt x="95" y="750"/>
                  </a:cubicBezTo>
                  <a:cubicBezTo>
                    <a:pt x="127" y="750"/>
                    <a:pt x="158" y="750"/>
                    <a:pt x="158" y="718"/>
                  </a:cubicBezTo>
                  <a:lnTo>
                    <a:pt x="602" y="148"/>
                  </a:lnTo>
                  <a:cubicBezTo>
                    <a:pt x="633" y="117"/>
                    <a:pt x="602" y="53"/>
                    <a:pt x="570" y="22"/>
                  </a:cubicBezTo>
                  <a:cubicBezTo>
                    <a:pt x="557" y="8"/>
                    <a:pt x="538" y="1"/>
                    <a:pt x="5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1"/>
            <p:cNvSpPr/>
            <p:nvPr/>
          </p:nvSpPr>
          <p:spPr>
            <a:xfrm>
              <a:off x="15238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115" y="1"/>
                  </a:moveTo>
                  <a:cubicBezTo>
                    <a:pt x="96" y="1"/>
                    <a:pt x="77" y="8"/>
                    <a:pt x="64" y="22"/>
                  </a:cubicBezTo>
                  <a:cubicBezTo>
                    <a:pt x="1" y="53"/>
                    <a:pt x="1" y="117"/>
                    <a:pt x="32" y="148"/>
                  </a:cubicBezTo>
                  <a:lnTo>
                    <a:pt x="444" y="718"/>
                  </a:lnTo>
                  <a:cubicBezTo>
                    <a:pt x="476" y="750"/>
                    <a:pt x="507" y="750"/>
                    <a:pt x="539" y="750"/>
                  </a:cubicBezTo>
                  <a:cubicBezTo>
                    <a:pt x="539" y="750"/>
                    <a:pt x="571" y="750"/>
                    <a:pt x="571" y="718"/>
                  </a:cubicBezTo>
                  <a:cubicBezTo>
                    <a:pt x="634" y="687"/>
                    <a:pt x="634" y="623"/>
                    <a:pt x="602" y="592"/>
                  </a:cubicBezTo>
                  <a:lnTo>
                    <a:pt x="191" y="53"/>
                  </a:lnTo>
                  <a:cubicBezTo>
                    <a:pt x="172" y="16"/>
                    <a:pt x="143" y="1"/>
                    <a:pt x="1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1"/>
            <p:cNvSpPr/>
            <p:nvPr/>
          </p:nvSpPr>
          <p:spPr>
            <a:xfrm>
              <a:off x="1614125" y="3399600"/>
              <a:ext cx="28525" cy="32300"/>
            </a:xfrm>
            <a:custGeom>
              <a:avLst/>
              <a:gdLst/>
              <a:ahLst/>
              <a:cxnLst/>
              <a:rect l="l" t="t" r="r" b="b"/>
              <a:pathLst>
                <a:path w="1141" h="1292" extrusionOk="0">
                  <a:moveTo>
                    <a:pt x="1014" y="1"/>
                  </a:moveTo>
                  <a:cubicBezTo>
                    <a:pt x="991" y="1"/>
                    <a:pt x="967" y="9"/>
                    <a:pt x="951" y="25"/>
                  </a:cubicBezTo>
                  <a:lnTo>
                    <a:pt x="33" y="1133"/>
                  </a:lnTo>
                  <a:cubicBezTo>
                    <a:pt x="1" y="1196"/>
                    <a:pt x="1" y="1260"/>
                    <a:pt x="64" y="1291"/>
                  </a:cubicBezTo>
                  <a:lnTo>
                    <a:pt x="96" y="1291"/>
                  </a:lnTo>
                  <a:cubicBezTo>
                    <a:pt x="128" y="1291"/>
                    <a:pt x="159" y="1291"/>
                    <a:pt x="191" y="1260"/>
                  </a:cubicBezTo>
                  <a:lnTo>
                    <a:pt x="1109" y="151"/>
                  </a:lnTo>
                  <a:cubicBezTo>
                    <a:pt x="1141" y="88"/>
                    <a:pt x="1141" y="56"/>
                    <a:pt x="1078" y="25"/>
                  </a:cubicBezTo>
                  <a:cubicBezTo>
                    <a:pt x="1062" y="9"/>
                    <a:pt x="1038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1"/>
            <p:cNvSpPr/>
            <p:nvPr/>
          </p:nvSpPr>
          <p:spPr>
            <a:xfrm>
              <a:off x="1681425" y="3401000"/>
              <a:ext cx="4775" cy="46725"/>
            </a:xfrm>
            <a:custGeom>
              <a:avLst/>
              <a:gdLst/>
              <a:ahLst/>
              <a:cxnLst/>
              <a:rect l="l" t="t" r="r" b="b"/>
              <a:pathLst>
                <a:path w="191" h="1869" extrusionOk="0">
                  <a:moveTo>
                    <a:pt x="96" y="0"/>
                  </a:moveTo>
                  <a:cubicBezTo>
                    <a:pt x="64" y="0"/>
                    <a:pt x="1" y="64"/>
                    <a:pt x="1" y="95"/>
                  </a:cubicBezTo>
                  <a:lnTo>
                    <a:pt x="1" y="1774"/>
                  </a:lnTo>
                  <a:cubicBezTo>
                    <a:pt x="1" y="1837"/>
                    <a:pt x="64" y="1869"/>
                    <a:pt x="96" y="1869"/>
                  </a:cubicBezTo>
                  <a:cubicBezTo>
                    <a:pt x="159" y="1869"/>
                    <a:pt x="191" y="1837"/>
                    <a:pt x="191" y="1774"/>
                  </a:cubicBezTo>
                  <a:lnTo>
                    <a:pt x="191" y="95"/>
                  </a:lnTo>
                  <a:cubicBezTo>
                    <a:pt x="191" y="32"/>
                    <a:pt x="159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1"/>
            <p:cNvSpPr/>
            <p:nvPr/>
          </p:nvSpPr>
          <p:spPr>
            <a:xfrm>
              <a:off x="1729725" y="3399075"/>
              <a:ext cx="26950" cy="32825"/>
            </a:xfrm>
            <a:custGeom>
              <a:avLst/>
              <a:gdLst/>
              <a:ahLst/>
              <a:cxnLst/>
              <a:rect l="l" t="t" r="r" b="b"/>
              <a:pathLst>
                <a:path w="1078" h="1313" extrusionOk="0">
                  <a:moveTo>
                    <a:pt x="87" y="1"/>
                  </a:moveTo>
                  <a:cubicBezTo>
                    <a:pt x="69" y="1"/>
                    <a:pt x="51" y="5"/>
                    <a:pt x="32" y="14"/>
                  </a:cubicBezTo>
                  <a:cubicBezTo>
                    <a:pt x="1" y="46"/>
                    <a:pt x="1" y="109"/>
                    <a:pt x="32" y="141"/>
                  </a:cubicBezTo>
                  <a:lnTo>
                    <a:pt x="887" y="1281"/>
                  </a:lnTo>
                  <a:cubicBezTo>
                    <a:pt x="919" y="1312"/>
                    <a:pt x="951" y="1312"/>
                    <a:pt x="982" y="1312"/>
                  </a:cubicBezTo>
                  <a:lnTo>
                    <a:pt x="1014" y="1312"/>
                  </a:lnTo>
                  <a:cubicBezTo>
                    <a:pt x="1077" y="1281"/>
                    <a:pt x="1077" y="1217"/>
                    <a:pt x="1046" y="1154"/>
                  </a:cubicBezTo>
                  <a:lnTo>
                    <a:pt x="191" y="46"/>
                  </a:lnTo>
                  <a:cubicBezTo>
                    <a:pt x="168" y="23"/>
                    <a:pt x="130" y="1"/>
                    <a:pt x="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1"/>
            <p:cNvSpPr/>
            <p:nvPr/>
          </p:nvSpPr>
          <p:spPr>
            <a:xfrm>
              <a:off x="1823950" y="3276375"/>
              <a:ext cx="19800" cy="22500"/>
            </a:xfrm>
            <a:custGeom>
              <a:avLst/>
              <a:gdLst/>
              <a:ahLst/>
              <a:cxnLst/>
              <a:rect l="l" t="t" r="r" b="b"/>
              <a:pathLst>
                <a:path w="792" h="900" extrusionOk="0">
                  <a:moveTo>
                    <a:pt x="694" y="0"/>
                  </a:moveTo>
                  <a:cubicBezTo>
                    <a:pt x="662" y="0"/>
                    <a:pt x="624" y="22"/>
                    <a:pt x="602" y="45"/>
                  </a:cubicBezTo>
                  <a:lnTo>
                    <a:pt x="32" y="742"/>
                  </a:lnTo>
                  <a:cubicBezTo>
                    <a:pt x="0" y="805"/>
                    <a:pt x="32" y="837"/>
                    <a:pt x="63" y="868"/>
                  </a:cubicBezTo>
                  <a:cubicBezTo>
                    <a:pt x="63" y="900"/>
                    <a:pt x="95" y="900"/>
                    <a:pt x="127" y="900"/>
                  </a:cubicBezTo>
                  <a:cubicBezTo>
                    <a:pt x="158" y="900"/>
                    <a:pt x="190" y="900"/>
                    <a:pt x="190" y="868"/>
                  </a:cubicBezTo>
                  <a:lnTo>
                    <a:pt x="760" y="172"/>
                  </a:lnTo>
                  <a:cubicBezTo>
                    <a:pt x="792" y="108"/>
                    <a:pt x="792" y="45"/>
                    <a:pt x="729" y="13"/>
                  </a:cubicBezTo>
                  <a:cubicBezTo>
                    <a:pt x="719" y="4"/>
                    <a:pt x="707" y="0"/>
                    <a:pt x="6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1"/>
            <p:cNvSpPr/>
            <p:nvPr/>
          </p:nvSpPr>
          <p:spPr>
            <a:xfrm>
              <a:off x="1866700" y="327670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64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1"/>
            <p:cNvSpPr/>
            <p:nvPr/>
          </p:nvSpPr>
          <p:spPr>
            <a:xfrm>
              <a:off x="1896000" y="3276375"/>
              <a:ext cx="19025" cy="22500"/>
            </a:xfrm>
            <a:custGeom>
              <a:avLst/>
              <a:gdLst/>
              <a:ahLst/>
              <a:cxnLst/>
              <a:rect l="l" t="t" r="r" b="b"/>
              <a:pathLst>
                <a:path w="761" h="900" extrusionOk="0">
                  <a:moveTo>
                    <a:pt x="66" y="0"/>
                  </a:moveTo>
                  <a:cubicBezTo>
                    <a:pt x="53" y="0"/>
                    <a:pt x="41" y="4"/>
                    <a:pt x="32" y="13"/>
                  </a:cubicBezTo>
                  <a:cubicBezTo>
                    <a:pt x="0" y="45"/>
                    <a:pt x="0" y="108"/>
                    <a:pt x="32" y="172"/>
                  </a:cubicBezTo>
                  <a:lnTo>
                    <a:pt x="570" y="868"/>
                  </a:lnTo>
                  <a:cubicBezTo>
                    <a:pt x="602" y="900"/>
                    <a:pt x="633" y="900"/>
                    <a:pt x="665" y="900"/>
                  </a:cubicBezTo>
                  <a:cubicBezTo>
                    <a:pt x="665" y="900"/>
                    <a:pt x="697" y="900"/>
                    <a:pt x="728" y="868"/>
                  </a:cubicBezTo>
                  <a:cubicBezTo>
                    <a:pt x="760" y="837"/>
                    <a:pt x="760" y="805"/>
                    <a:pt x="728" y="742"/>
                  </a:cubicBezTo>
                  <a:lnTo>
                    <a:pt x="158" y="45"/>
                  </a:lnTo>
                  <a:cubicBezTo>
                    <a:pt x="136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1"/>
            <p:cNvSpPr/>
            <p:nvPr/>
          </p:nvSpPr>
          <p:spPr>
            <a:xfrm>
              <a:off x="1488250" y="3220475"/>
              <a:ext cx="27725" cy="45150"/>
            </a:xfrm>
            <a:custGeom>
              <a:avLst/>
              <a:gdLst/>
              <a:ahLst/>
              <a:cxnLst/>
              <a:rect l="l" t="t" r="r" b="b"/>
              <a:pathLst>
                <a:path w="1109" h="1806" extrusionOk="0">
                  <a:moveTo>
                    <a:pt x="507" y="317"/>
                  </a:moveTo>
                  <a:lnTo>
                    <a:pt x="507" y="666"/>
                  </a:lnTo>
                  <a:cubicBezTo>
                    <a:pt x="444" y="634"/>
                    <a:pt x="380" y="602"/>
                    <a:pt x="349" y="539"/>
                  </a:cubicBezTo>
                  <a:cubicBezTo>
                    <a:pt x="349" y="444"/>
                    <a:pt x="380" y="381"/>
                    <a:pt x="444" y="349"/>
                  </a:cubicBezTo>
                  <a:cubicBezTo>
                    <a:pt x="475" y="317"/>
                    <a:pt x="444" y="317"/>
                    <a:pt x="507" y="317"/>
                  </a:cubicBezTo>
                  <a:close/>
                  <a:moveTo>
                    <a:pt x="697" y="982"/>
                  </a:moveTo>
                  <a:cubicBezTo>
                    <a:pt x="792" y="1014"/>
                    <a:pt x="887" y="1109"/>
                    <a:pt x="919" y="1204"/>
                  </a:cubicBezTo>
                  <a:cubicBezTo>
                    <a:pt x="919" y="1362"/>
                    <a:pt x="856" y="1489"/>
                    <a:pt x="729" y="1521"/>
                  </a:cubicBezTo>
                  <a:lnTo>
                    <a:pt x="697" y="1521"/>
                  </a:lnTo>
                  <a:lnTo>
                    <a:pt x="697" y="982"/>
                  </a:lnTo>
                  <a:close/>
                  <a:moveTo>
                    <a:pt x="602" y="1"/>
                  </a:moveTo>
                  <a:cubicBezTo>
                    <a:pt x="571" y="1"/>
                    <a:pt x="507" y="64"/>
                    <a:pt x="507" y="96"/>
                  </a:cubicBezTo>
                  <a:lnTo>
                    <a:pt x="507" y="127"/>
                  </a:lnTo>
                  <a:cubicBezTo>
                    <a:pt x="412" y="127"/>
                    <a:pt x="380" y="159"/>
                    <a:pt x="349" y="191"/>
                  </a:cubicBezTo>
                  <a:cubicBezTo>
                    <a:pt x="190" y="254"/>
                    <a:pt x="127" y="412"/>
                    <a:pt x="159" y="571"/>
                  </a:cubicBezTo>
                  <a:cubicBezTo>
                    <a:pt x="190" y="761"/>
                    <a:pt x="317" y="824"/>
                    <a:pt x="507" y="887"/>
                  </a:cubicBezTo>
                  <a:lnTo>
                    <a:pt x="507" y="1552"/>
                  </a:lnTo>
                  <a:cubicBezTo>
                    <a:pt x="349" y="1552"/>
                    <a:pt x="254" y="1489"/>
                    <a:pt x="222" y="1426"/>
                  </a:cubicBezTo>
                  <a:cubicBezTo>
                    <a:pt x="204" y="1389"/>
                    <a:pt x="174" y="1373"/>
                    <a:pt x="140" y="1373"/>
                  </a:cubicBezTo>
                  <a:cubicBezTo>
                    <a:pt x="116" y="1373"/>
                    <a:pt x="90" y="1381"/>
                    <a:pt x="64" y="1394"/>
                  </a:cubicBezTo>
                  <a:cubicBezTo>
                    <a:pt x="32" y="1394"/>
                    <a:pt x="0" y="1457"/>
                    <a:pt x="32" y="1521"/>
                  </a:cubicBezTo>
                  <a:cubicBezTo>
                    <a:pt x="127" y="1647"/>
                    <a:pt x="317" y="1742"/>
                    <a:pt x="507" y="1742"/>
                  </a:cubicBezTo>
                  <a:cubicBezTo>
                    <a:pt x="507" y="1774"/>
                    <a:pt x="539" y="1806"/>
                    <a:pt x="602" y="1806"/>
                  </a:cubicBezTo>
                  <a:cubicBezTo>
                    <a:pt x="634" y="1806"/>
                    <a:pt x="666" y="1774"/>
                    <a:pt x="666" y="1711"/>
                  </a:cubicBezTo>
                  <a:lnTo>
                    <a:pt x="761" y="1711"/>
                  </a:lnTo>
                  <a:cubicBezTo>
                    <a:pt x="982" y="1616"/>
                    <a:pt x="1109" y="1426"/>
                    <a:pt x="1077" y="1204"/>
                  </a:cubicBezTo>
                  <a:cubicBezTo>
                    <a:pt x="1077" y="951"/>
                    <a:pt x="887" y="824"/>
                    <a:pt x="697" y="761"/>
                  </a:cubicBezTo>
                  <a:lnTo>
                    <a:pt x="697" y="317"/>
                  </a:lnTo>
                  <a:cubicBezTo>
                    <a:pt x="697" y="349"/>
                    <a:pt x="792" y="381"/>
                    <a:pt x="824" y="412"/>
                  </a:cubicBezTo>
                  <a:cubicBezTo>
                    <a:pt x="837" y="426"/>
                    <a:pt x="856" y="433"/>
                    <a:pt x="875" y="433"/>
                  </a:cubicBezTo>
                  <a:cubicBezTo>
                    <a:pt x="903" y="433"/>
                    <a:pt x="932" y="418"/>
                    <a:pt x="951" y="381"/>
                  </a:cubicBezTo>
                  <a:cubicBezTo>
                    <a:pt x="982" y="349"/>
                    <a:pt x="982" y="286"/>
                    <a:pt x="951" y="254"/>
                  </a:cubicBezTo>
                  <a:cubicBezTo>
                    <a:pt x="887" y="191"/>
                    <a:pt x="792" y="159"/>
                    <a:pt x="697" y="127"/>
                  </a:cubicBezTo>
                  <a:lnTo>
                    <a:pt x="697" y="96"/>
                  </a:lnTo>
                  <a:cubicBezTo>
                    <a:pt x="697" y="64"/>
                    <a:pt x="666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1"/>
            <p:cNvSpPr/>
            <p:nvPr/>
          </p:nvSpPr>
          <p:spPr>
            <a:xfrm>
              <a:off x="1655300" y="3253725"/>
              <a:ext cx="55450" cy="91075"/>
            </a:xfrm>
            <a:custGeom>
              <a:avLst/>
              <a:gdLst/>
              <a:ahLst/>
              <a:cxnLst/>
              <a:rect l="l" t="t" r="r" b="b"/>
              <a:pathLst>
                <a:path w="2218" h="3643" extrusionOk="0">
                  <a:moveTo>
                    <a:pt x="1046" y="381"/>
                  </a:moveTo>
                  <a:lnTo>
                    <a:pt x="1046" y="1489"/>
                  </a:lnTo>
                  <a:cubicBezTo>
                    <a:pt x="792" y="1363"/>
                    <a:pt x="539" y="1268"/>
                    <a:pt x="539" y="1046"/>
                  </a:cubicBezTo>
                  <a:cubicBezTo>
                    <a:pt x="539" y="381"/>
                    <a:pt x="951" y="412"/>
                    <a:pt x="1046" y="381"/>
                  </a:cubicBezTo>
                  <a:close/>
                  <a:moveTo>
                    <a:pt x="1236" y="1774"/>
                  </a:moveTo>
                  <a:cubicBezTo>
                    <a:pt x="1616" y="1933"/>
                    <a:pt x="1932" y="2091"/>
                    <a:pt x="1964" y="2503"/>
                  </a:cubicBezTo>
                  <a:cubicBezTo>
                    <a:pt x="2027" y="3009"/>
                    <a:pt x="1742" y="3231"/>
                    <a:pt x="1457" y="3326"/>
                  </a:cubicBezTo>
                  <a:cubicBezTo>
                    <a:pt x="1394" y="3326"/>
                    <a:pt x="1331" y="3358"/>
                    <a:pt x="1236" y="3358"/>
                  </a:cubicBezTo>
                  <a:lnTo>
                    <a:pt x="1236" y="1774"/>
                  </a:lnTo>
                  <a:close/>
                  <a:moveTo>
                    <a:pt x="1141" y="1"/>
                  </a:moveTo>
                  <a:cubicBezTo>
                    <a:pt x="1109" y="1"/>
                    <a:pt x="1046" y="32"/>
                    <a:pt x="1046" y="96"/>
                  </a:cubicBezTo>
                  <a:lnTo>
                    <a:pt x="1046" y="191"/>
                  </a:lnTo>
                  <a:cubicBezTo>
                    <a:pt x="856" y="222"/>
                    <a:pt x="254" y="286"/>
                    <a:pt x="286" y="1078"/>
                  </a:cubicBezTo>
                  <a:cubicBezTo>
                    <a:pt x="317" y="1394"/>
                    <a:pt x="666" y="1553"/>
                    <a:pt x="1046" y="1679"/>
                  </a:cubicBezTo>
                  <a:lnTo>
                    <a:pt x="1046" y="3358"/>
                  </a:lnTo>
                  <a:cubicBezTo>
                    <a:pt x="666" y="3358"/>
                    <a:pt x="317" y="3231"/>
                    <a:pt x="222" y="3041"/>
                  </a:cubicBezTo>
                  <a:cubicBezTo>
                    <a:pt x="191" y="2978"/>
                    <a:pt x="127" y="2978"/>
                    <a:pt x="64" y="2978"/>
                  </a:cubicBezTo>
                  <a:cubicBezTo>
                    <a:pt x="32" y="3009"/>
                    <a:pt x="1" y="3073"/>
                    <a:pt x="32" y="3104"/>
                  </a:cubicBezTo>
                  <a:cubicBezTo>
                    <a:pt x="191" y="3389"/>
                    <a:pt x="602" y="3548"/>
                    <a:pt x="1046" y="3548"/>
                  </a:cubicBezTo>
                  <a:cubicBezTo>
                    <a:pt x="1046" y="3611"/>
                    <a:pt x="1077" y="3643"/>
                    <a:pt x="1141" y="3643"/>
                  </a:cubicBezTo>
                  <a:cubicBezTo>
                    <a:pt x="1172" y="3643"/>
                    <a:pt x="1236" y="3611"/>
                    <a:pt x="1236" y="3548"/>
                  </a:cubicBezTo>
                  <a:cubicBezTo>
                    <a:pt x="1331" y="3548"/>
                    <a:pt x="1426" y="3516"/>
                    <a:pt x="1521" y="3484"/>
                  </a:cubicBezTo>
                  <a:cubicBezTo>
                    <a:pt x="1964" y="3358"/>
                    <a:pt x="2217" y="2978"/>
                    <a:pt x="2154" y="2471"/>
                  </a:cubicBezTo>
                  <a:cubicBezTo>
                    <a:pt x="2091" y="1933"/>
                    <a:pt x="1616" y="1743"/>
                    <a:pt x="1236" y="1553"/>
                  </a:cubicBezTo>
                  <a:lnTo>
                    <a:pt x="1236" y="412"/>
                  </a:lnTo>
                  <a:cubicBezTo>
                    <a:pt x="1426" y="412"/>
                    <a:pt x="1584" y="507"/>
                    <a:pt x="1742" y="634"/>
                  </a:cubicBezTo>
                  <a:cubicBezTo>
                    <a:pt x="1774" y="650"/>
                    <a:pt x="1798" y="658"/>
                    <a:pt x="1818" y="658"/>
                  </a:cubicBezTo>
                  <a:cubicBezTo>
                    <a:pt x="1837" y="658"/>
                    <a:pt x="1853" y="650"/>
                    <a:pt x="1869" y="634"/>
                  </a:cubicBezTo>
                  <a:cubicBezTo>
                    <a:pt x="1901" y="571"/>
                    <a:pt x="1932" y="539"/>
                    <a:pt x="1869" y="507"/>
                  </a:cubicBezTo>
                  <a:cubicBezTo>
                    <a:pt x="1679" y="317"/>
                    <a:pt x="1426" y="222"/>
                    <a:pt x="1236" y="222"/>
                  </a:cubicBezTo>
                  <a:lnTo>
                    <a:pt x="1236" y="96"/>
                  </a:lnTo>
                  <a:cubicBezTo>
                    <a:pt x="1236" y="32"/>
                    <a:pt x="1204" y="1"/>
                    <a:pt x="11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1"/>
            <p:cNvSpPr/>
            <p:nvPr/>
          </p:nvSpPr>
          <p:spPr>
            <a:xfrm>
              <a:off x="1846100" y="3171400"/>
              <a:ext cx="38825" cy="63350"/>
            </a:xfrm>
            <a:custGeom>
              <a:avLst/>
              <a:gdLst/>
              <a:ahLst/>
              <a:cxnLst/>
              <a:rect l="l" t="t" r="r" b="b"/>
              <a:pathLst>
                <a:path w="1553" h="2534" extrusionOk="0">
                  <a:moveTo>
                    <a:pt x="729" y="349"/>
                  </a:moveTo>
                  <a:lnTo>
                    <a:pt x="729" y="1014"/>
                  </a:lnTo>
                  <a:cubicBezTo>
                    <a:pt x="539" y="919"/>
                    <a:pt x="444" y="855"/>
                    <a:pt x="413" y="729"/>
                  </a:cubicBezTo>
                  <a:cubicBezTo>
                    <a:pt x="381" y="570"/>
                    <a:pt x="444" y="444"/>
                    <a:pt x="571" y="380"/>
                  </a:cubicBezTo>
                  <a:cubicBezTo>
                    <a:pt x="603" y="349"/>
                    <a:pt x="634" y="349"/>
                    <a:pt x="729" y="349"/>
                  </a:cubicBezTo>
                  <a:close/>
                  <a:moveTo>
                    <a:pt x="919" y="1299"/>
                  </a:moveTo>
                  <a:cubicBezTo>
                    <a:pt x="1109" y="1394"/>
                    <a:pt x="1299" y="1489"/>
                    <a:pt x="1331" y="1742"/>
                  </a:cubicBezTo>
                  <a:cubicBezTo>
                    <a:pt x="1394" y="2059"/>
                    <a:pt x="1204" y="2185"/>
                    <a:pt x="1014" y="2249"/>
                  </a:cubicBezTo>
                  <a:cubicBezTo>
                    <a:pt x="983" y="2280"/>
                    <a:pt x="919" y="2280"/>
                    <a:pt x="919" y="2280"/>
                  </a:cubicBezTo>
                  <a:lnTo>
                    <a:pt x="919" y="1299"/>
                  </a:lnTo>
                  <a:close/>
                  <a:moveTo>
                    <a:pt x="824" y="0"/>
                  </a:moveTo>
                  <a:cubicBezTo>
                    <a:pt x="761" y="0"/>
                    <a:pt x="729" y="32"/>
                    <a:pt x="729" y="95"/>
                  </a:cubicBezTo>
                  <a:lnTo>
                    <a:pt x="729" y="159"/>
                  </a:lnTo>
                  <a:cubicBezTo>
                    <a:pt x="634" y="159"/>
                    <a:pt x="539" y="190"/>
                    <a:pt x="444" y="222"/>
                  </a:cubicBezTo>
                  <a:cubicBezTo>
                    <a:pt x="254" y="349"/>
                    <a:pt x="191" y="539"/>
                    <a:pt x="223" y="792"/>
                  </a:cubicBezTo>
                  <a:cubicBezTo>
                    <a:pt x="286" y="1014"/>
                    <a:pt x="444" y="1109"/>
                    <a:pt x="729" y="1204"/>
                  </a:cubicBezTo>
                  <a:lnTo>
                    <a:pt x="729" y="2312"/>
                  </a:lnTo>
                  <a:cubicBezTo>
                    <a:pt x="444" y="2280"/>
                    <a:pt x="254" y="2185"/>
                    <a:pt x="191" y="2090"/>
                  </a:cubicBezTo>
                  <a:cubicBezTo>
                    <a:pt x="191" y="2053"/>
                    <a:pt x="169" y="2038"/>
                    <a:pt x="138" y="2038"/>
                  </a:cubicBezTo>
                  <a:cubicBezTo>
                    <a:pt x="117" y="2038"/>
                    <a:pt x="90" y="2046"/>
                    <a:pt x="64" y="2059"/>
                  </a:cubicBezTo>
                  <a:cubicBezTo>
                    <a:pt x="33" y="2059"/>
                    <a:pt x="1" y="2122"/>
                    <a:pt x="33" y="2154"/>
                  </a:cubicBezTo>
                  <a:cubicBezTo>
                    <a:pt x="128" y="2344"/>
                    <a:pt x="413" y="2470"/>
                    <a:pt x="729" y="2502"/>
                  </a:cubicBezTo>
                  <a:cubicBezTo>
                    <a:pt x="729" y="2534"/>
                    <a:pt x="761" y="2534"/>
                    <a:pt x="793" y="2534"/>
                  </a:cubicBezTo>
                  <a:cubicBezTo>
                    <a:pt x="856" y="2534"/>
                    <a:pt x="888" y="2502"/>
                    <a:pt x="888" y="2470"/>
                  </a:cubicBezTo>
                  <a:cubicBezTo>
                    <a:pt x="951" y="2470"/>
                    <a:pt x="1014" y="2439"/>
                    <a:pt x="1046" y="2439"/>
                  </a:cubicBezTo>
                  <a:cubicBezTo>
                    <a:pt x="1394" y="2344"/>
                    <a:pt x="1553" y="2059"/>
                    <a:pt x="1521" y="1710"/>
                  </a:cubicBezTo>
                  <a:cubicBezTo>
                    <a:pt x="1489" y="1362"/>
                    <a:pt x="1204" y="1204"/>
                    <a:pt x="919" y="1077"/>
                  </a:cubicBezTo>
                  <a:lnTo>
                    <a:pt x="919" y="349"/>
                  </a:lnTo>
                  <a:cubicBezTo>
                    <a:pt x="1014" y="349"/>
                    <a:pt x="1109" y="412"/>
                    <a:pt x="1204" y="475"/>
                  </a:cubicBezTo>
                  <a:cubicBezTo>
                    <a:pt x="1220" y="491"/>
                    <a:pt x="1244" y="499"/>
                    <a:pt x="1268" y="499"/>
                  </a:cubicBezTo>
                  <a:cubicBezTo>
                    <a:pt x="1291" y="499"/>
                    <a:pt x="1315" y="491"/>
                    <a:pt x="1331" y="475"/>
                  </a:cubicBezTo>
                  <a:cubicBezTo>
                    <a:pt x="1363" y="444"/>
                    <a:pt x="1363" y="380"/>
                    <a:pt x="1331" y="349"/>
                  </a:cubicBezTo>
                  <a:cubicBezTo>
                    <a:pt x="1204" y="254"/>
                    <a:pt x="1014" y="190"/>
                    <a:pt x="919" y="159"/>
                  </a:cubicBezTo>
                  <a:lnTo>
                    <a:pt x="919" y="95"/>
                  </a:lnTo>
                  <a:cubicBezTo>
                    <a:pt x="919" y="32"/>
                    <a:pt x="88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1"/>
            <p:cNvSpPr/>
            <p:nvPr/>
          </p:nvSpPr>
          <p:spPr>
            <a:xfrm>
              <a:off x="1462125" y="3202275"/>
              <a:ext cx="81575" cy="81575"/>
            </a:xfrm>
            <a:custGeom>
              <a:avLst/>
              <a:gdLst/>
              <a:ahLst/>
              <a:cxnLst/>
              <a:rect l="l" t="t" r="r" b="b"/>
              <a:pathLst>
                <a:path w="3263" h="3263" extrusionOk="0">
                  <a:moveTo>
                    <a:pt x="1647" y="159"/>
                  </a:moveTo>
                  <a:cubicBezTo>
                    <a:pt x="2439" y="159"/>
                    <a:pt x="3072" y="824"/>
                    <a:pt x="3072" y="1615"/>
                  </a:cubicBezTo>
                  <a:cubicBezTo>
                    <a:pt x="3072" y="2407"/>
                    <a:pt x="2439" y="3072"/>
                    <a:pt x="1647" y="3072"/>
                  </a:cubicBezTo>
                  <a:cubicBezTo>
                    <a:pt x="855" y="3072"/>
                    <a:pt x="190" y="2407"/>
                    <a:pt x="190" y="1615"/>
                  </a:cubicBezTo>
                  <a:cubicBezTo>
                    <a:pt x="190" y="824"/>
                    <a:pt x="855" y="159"/>
                    <a:pt x="1647" y="159"/>
                  </a:cubicBezTo>
                  <a:close/>
                  <a:moveTo>
                    <a:pt x="1647" y="0"/>
                  </a:moveTo>
                  <a:cubicBezTo>
                    <a:pt x="729" y="0"/>
                    <a:pt x="0" y="729"/>
                    <a:pt x="0" y="1615"/>
                  </a:cubicBezTo>
                  <a:cubicBezTo>
                    <a:pt x="0" y="2502"/>
                    <a:pt x="729" y="3262"/>
                    <a:pt x="1647" y="3262"/>
                  </a:cubicBezTo>
                  <a:cubicBezTo>
                    <a:pt x="2534" y="3262"/>
                    <a:pt x="3262" y="2502"/>
                    <a:pt x="3262" y="1615"/>
                  </a:cubicBezTo>
                  <a:cubicBezTo>
                    <a:pt x="3262" y="729"/>
                    <a:pt x="2534" y="0"/>
                    <a:pt x="16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1"/>
            <p:cNvSpPr/>
            <p:nvPr/>
          </p:nvSpPr>
          <p:spPr>
            <a:xfrm>
              <a:off x="1470050" y="3210175"/>
              <a:ext cx="65725" cy="64950"/>
            </a:xfrm>
            <a:custGeom>
              <a:avLst/>
              <a:gdLst/>
              <a:ahLst/>
              <a:cxnLst/>
              <a:rect l="l" t="t" r="r" b="b"/>
              <a:pathLst>
                <a:path w="2629" h="2598" extrusionOk="0">
                  <a:moveTo>
                    <a:pt x="1330" y="191"/>
                  </a:moveTo>
                  <a:cubicBezTo>
                    <a:pt x="1932" y="191"/>
                    <a:pt x="2439" y="666"/>
                    <a:pt x="2439" y="1299"/>
                  </a:cubicBezTo>
                  <a:cubicBezTo>
                    <a:pt x="2439" y="1933"/>
                    <a:pt x="1932" y="2408"/>
                    <a:pt x="1330" y="2408"/>
                  </a:cubicBezTo>
                  <a:cubicBezTo>
                    <a:pt x="697" y="2408"/>
                    <a:pt x="190" y="1933"/>
                    <a:pt x="190" y="1299"/>
                  </a:cubicBezTo>
                  <a:cubicBezTo>
                    <a:pt x="190" y="666"/>
                    <a:pt x="697" y="191"/>
                    <a:pt x="1330" y="191"/>
                  </a:cubicBezTo>
                  <a:close/>
                  <a:moveTo>
                    <a:pt x="1330" y="1"/>
                  </a:moveTo>
                  <a:cubicBezTo>
                    <a:pt x="602" y="1"/>
                    <a:pt x="0" y="571"/>
                    <a:pt x="0" y="1299"/>
                  </a:cubicBezTo>
                  <a:cubicBezTo>
                    <a:pt x="0" y="2028"/>
                    <a:pt x="602" y="2598"/>
                    <a:pt x="1330" y="2598"/>
                  </a:cubicBezTo>
                  <a:cubicBezTo>
                    <a:pt x="2027" y="2598"/>
                    <a:pt x="2629" y="2028"/>
                    <a:pt x="2629" y="1299"/>
                  </a:cubicBezTo>
                  <a:cubicBezTo>
                    <a:pt x="2629" y="571"/>
                    <a:pt x="2027" y="1"/>
                    <a:pt x="13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1"/>
            <p:cNvSpPr/>
            <p:nvPr/>
          </p:nvSpPr>
          <p:spPr>
            <a:xfrm>
              <a:off x="1590375" y="3169025"/>
              <a:ext cx="188475" cy="224075"/>
            </a:xfrm>
            <a:custGeom>
              <a:avLst/>
              <a:gdLst/>
              <a:ahLst/>
              <a:cxnLst/>
              <a:rect l="l" t="t" r="r" b="b"/>
              <a:pathLst>
                <a:path w="7539" h="8963" extrusionOk="0">
                  <a:moveTo>
                    <a:pt x="3769" y="1615"/>
                  </a:moveTo>
                  <a:cubicBezTo>
                    <a:pt x="5765" y="1615"/>
                    <a:pt x="7348" y="3230"/>
                    <a:pt x="7348" y="5194"/>
                  </a:cubicBezTo>
                  <a:cubicBezTo>
                    <a:pt x="7348" y="7189"/>
                    <a:pt x="5733" y="8772"/>
                    <a:pt x="3769" y="8772"/>
                  </a:cubicBezTo>
                  <a:cubicBezTo>
                    <a:pt x="1806" y="8772"/>
                    <a:pt x="191" y="7189"/>
                    <a:pt x="191" y="5194"/>
                  </a:cubicBezTo>
                  <a:cubicBezTo>
                    <a:pt x="191" y="3230"/>
                    <a:pt x="1806" y="1615"/>
                    <a:pt x="3769" y="1615"/>
                  </a:cubicBezTo>
                  <a:close/>
                  <a:moveTo>
                    <a:pt x="4403" y="0"/>
                  </a:moveTo>
                  <a:cubicBezTo>
                    <a:pt x="4339" y="0"/>
                    <a:pt x="4308" y="32"/>
                    <a:pt x="4308" y="95"/>
                  </a:cubicBezTo>
                  <a:lnTo>
                    <a:pt x="4308" y="1457"/>
                  </a:lnTo>
                  <a:cubicBezTo>
                    <a:pt x="4118" y="1457"/>
                    <a:pt x="3959" y="1425"/>
                    <a:pt x="3801" y="1425"/>
                  </a:cubicBezTo>
                  <a:cubicBezTo>
                    <a:pt x="3548" y="1425"/>
                    <a:pt x="3263" y="1457"/>
                    <a:pt x="3104" y="1489"/>
                  </a:cubicBezTo>
                  <a:lnTo>
                    <a:pt x="3104" y="285"/>
                  </a:lnTo>
                  <a:cubicBezTo>
                    <a:pt x="3104" y="222"/>
                    <a:pt x="3041" y="190"/>
                    <a:pt x="3009" y="190"/>
                  </a:cubicBezTo>
                  <a:cubicBezTo>
                    <a:pt x="2946" y="190"/>
                    <a:pt x="2914" y="222"/>
                    <a:pt x="2914" y="285"/>
                  </a:cubicBezTo>
                  <a:lnTo>
                    <a:pt x="2914" y="1552"/>
                  </a:lnTo>
                  <a:cubicBezTo>
                    <a:pt x="1204" y="1932"/>
                    <a:pt x="1" y="3420"/>
                    <a:pt x="1" y="5194"/>
                  </a:cubicBezTo>
                  <a:cubicBezTo>
                    <a:pt x="1" y="7284"/>
                    <a:pt x="1679" y="8963"/>
                    <a:pt x="3769" y="8963"/>
                  </a:cubicBezTo>
                  <a:cubicBezTo>
                    <a:pt x="5860" y="8963"/>
                    <a:pt x="7538" y="7284"/>
                    <a:pt x="7538" y="5194"/>
                  </a:cubicBezTo>
                  <a:cubicBezTo>
                    <a:pt x="7538" y="3357"/>
                    <a:pt x="6240" y="1837"/>
                    <a:pt x="4498" y="1520"/>
                  </a:cubicBezTo>
                  <a:cubicBezTo>
                    <a:pt x="4498" y="1520"/>
                    <a:pt x="4498" y="1520"/>
                    <a:pt x="4498" y="1489"/>
                  </a:cubicBezTo>
                  <a:lnTo>
                    <a:pt x="4498" y="95"/>
                  </a:lnTo>
                  <a:cubicBezTo>
                    <a:pt x="4498" y="32"/>
                    <a:pt x="4466" y="0"/>
                    <a:pt x="44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1"/>
            <p:cNvSpPr/>
            <p:nvPr/>
          </p:nvSpPr>
          <p:spPr>
            <a:xfrm>
              <a:off x="1605425" y="3220475"/>
              <a:ext cx="158375" cy="157575"/>
            </a:xfrm>
            <a:custGeom>
              <a:avLst/>
              <a:gdLst/>
              <a:ahLst/>
              <a:cxnLst/>
              <a:rect l="l" t="t" r="r" b="b"/>
              <a:pathLst>
                <a:path w="6335" h="6303" extrusionOk="0">
                  <a:moveTo>
                    <a:pt x="3167" y="191"/>
                  </a:moveTo>
                  <a:cubicBezTo>
                    <a:pt x="4814" y="191"/>
                    <a:pt x="6144" y="1521"/>
                    <a:pt x="6144" y="3136"/>
                  </a:cubicBezTo>
                  <a:cubicBezTo>
                    <a:pt x="6144" y="4783"/>
                    <a:pt x="4814" y="6113"/>
                    <a:pt x="3167" y="6113"/>
                  </a:cubicBezTo>
                  <a:cubicBezTo>
                    <a:pt x="1521" y="6113"/>
                    <a:pt x="190" y="4783"/>
                    <a:pt x="190" y="3136"/>
                  </a:cubicBezTo>
                  <a:cubicBezTo>
                    <a:pt x="190" y="1521"/>
                    <a:pt x="1521" y="191"/>
                    <a:pt x="3167" y="191"/>
                  </a:cubicBezTo>
                  <a:close/>
                  <a:moveTo>
                    <a:pt x="3167" y="1"/>
                  </a:moveTo>
                  <a:cubicBezTo>
                    <a:pt x="1426" y="1"/>
                    <a:pt x="0" y="1394"/>
                    <a:pt x="0" y="3136"/>
                  </a:cubicBezTo>
                  <a:cubicBezTo>
                    <a:pt x="0" y="4878"/>
                    <a:pt x="1426" y="6303"/>
                    <a:pt x="3167" y="6303"/>
                  </a:cubicBezTo>
                  <a:cubicBezTo>
                    <a:pt x="4909" y="6303"/>
                    <a:pt x="6334" y="4878"/>
                    <a:pt x="6334" y="3136"/>
                  </a:cubicBezTo>
                  <a:cubicBezTo>
                    <a:pt x="6334" y="1394"/>
                    <a:pt x="4909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1"/>
            <p:cNvSpPr/>
            <p:nvPr/>
          </p:nvSpPr>
          <p:spPr>
            <a:xfrm>
              <a:off x="1801775" y="3117550"/>
              <a:ext cx="131450" cy="148875"/>
            </a:xfrm>
            <a:custGeom>
              <a:avLst/>
              <a:gdLst/>
              <a:ahLst/>
              <a:cxnLst/>
              <a:rect l="l" t="t" r="r" b="b"/>
              <a:pathLst>
                <a:path w="5258" h="5955" extrusionOk="0">
                  <a:moveTo>
                    <a:pt x="2629" y="856"/>
                  </a:moveTo>
                  <a:cubicBezTo>
                    <a:pt x="3959" y="856"/>
                    <a:pt x="5067" y="1964"/>
                    <a:pt x="5067" y="3326"/>
                  </a:cubicBezTo>
                  <a:cubicBezTo>
                    <a:pt x="5067" y="4656"/>
                    <a:pt x="3959" y="5764"/>
                    <a:pt x="2629" y="5764"/>
                  </a:cubicBezTo>
                  <a:cubicBezTo>
                    <a:pt x="1267" y="5764"/>
                    <a:pt x="159" y="4656"/>
                    <a:pt x="159" y="3326"/>
                  </a:cubicBezTo>
                  <a:cubicBezTo>
                    <a:pt x="159" y="1964"/>
                    <a:pt x="1267" y="856"/>
                    <a:pt x="2629" y="856"/>
                  </a:cubicBezTo>
                  <a:close/>
                  <a:moveTo>
                    <a:pt x="2027" y="1"/>
                  </a:moveTo>
                  <a:cubicBezTo>
                    <a:pt x="1996" y="1"/>
                    <a:pt x="1932" y="32"/>
                    <a:pt x="1932" y="96"/>
                  </a:cubicBezTo>
                  <a:lnTo>
                    <a:pt x="1932" y="761"/>
                  </a:lnTo>
                  <a:cubicBezTo>
                    <a:pt x="824" y="1077"/>
                    <a:pt x="0" y="2091"/>
                    <a:pt x="0" y="3326"/>
                  </a:cubicBezTo>
                  <a:cubicBezTo>
                    <a:pt x="0" y="4783"/>
                    <a:pt x="1172" y="5954"/>
                    <a:pt x="2629" y="5954"/>
                  </a:cubicBezTo>
                  <a:cubicBezTo>
                    <a:pt x="4086" y="5954"/>
                    <a:pt x="5257" y="4783"/>
                    <a:pt x="5257" y="3326"/>
                  </a:cubicBezTo>
                  <a:cubicBezTo>
                    <a:pt x="5257" y="2123"/>
                    <a:pt x="4497" y="1077"/>
                    <a:pt x="3357" y="792"/>
                  </a:cubicBezTo>
                  <a:lnTo>
                    <a:pt x="3357" y="286"/>
                  </a:lnTo>
                  <a:cubicBezTo>
                    <a:pt x="3357" y="222"/>
                    <a:pt x="3326" y="191"/>
                    <a:pt x="3262" y="191"/>
                  </a:cubicBezTo>
                  <a:cubicBezTo>
                    <a:pt x="3199" y="191"/>
                    <a:pt x="3167" y="222"/>
                    <a:pt x="3167" y="286"/>
                  </a:cubicBezTo>
                  <a:lnTo>
                    <a:pt x="3167" y="729"/>
                  </a:lnTo>
                  <a:cubicBezTo>
                    <a:pt x="2977" y="697"/>
                    <a:pt x="2819" y="666"/>
                    <a:pt x="2629" y="666"/>
                  </a:cubicBezTo>
                  <a:cubicBezTo>
                    <a:pt x="2471" y="666"/>
                    <a:pt x="2312" y="697"/>
                    <a:pt x="2122" y="729"/>
                  </a:cubicBezTo>
                  <a:lnTo>
                    <a:pt x="2122" y="96"/>
                  </a:lnTo>
                  <a:cubicBezTo>
                    <a:pt x="2122" y="32"/>
                    <a:pt x="2091" y="1"/>
                    <a:pt x="20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1"/>
            <p:cNvSpPr/>
            <p:nvPr/>
          </p:nvSpPr>
          <p:spPr>
            <a:xfrm>
              <a:off x="1812075" y="3145275"/>
              <a:ext cx="110850" cy="110075"/>
            </a:xfrm>
            <a:custGeom>
              <a:avLst/>
              <a:gdLst/>
              <a:ahLst/>
              <a:cxnLst/>
              <a:rect l="l" t="t" r="r" b="b"/>
              <a:pathLst>
                <a:path w="4434" h="4403" extrusionOk="0">
                  <a:moveTo>
                    <a:pt x="2217" y="190"/>
                  </a:moveTo>
                  <a:cubicBezTo>
                    <a:pt x="3325" y="190"/>
                    <a:pt x="4244" y="1077"/>
                    <a:pt x="4244" y="2217"/>
                  </a:cubicBezTo>
                  <a:cubicBezTo>
                    <a:pt x="4244" y="3325"/>
                    <a:pt x="3325" y="4244"/>
                    <a:pt x="2217" y="4244"/>
                  </a:cubicBezTo>
                  <a:cubicBezTo>
                    <a:pt x="1077" y="4244"/>
                    <a:pt x="190" y="3325"/>
                    <a:pt x="190" y="2217"/>
                  </a:cubicBezTo>
                  <a:cubicBezTo>
                    <a:pt x="190" y="1077"/>
                    <a:pt x="1077" y="190"/>
                    <a:pt x="2217" y="190"/>
                  </a:cubicBezTo>
                  <a:close/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cubicBezTo>
                    <a:pt x="0" y="3420"/>
                    <a:pt x="982" y="4402"/>
                    <a:pt x="2217" y="4402"/>
                  </a:cubicBezTo>
                  <a:cubicBezTo>
                    <a:pt x="3420" y="4402"/>
                    <a:pt x="4434" y="3420"/>
                    <a:pt x="4434" y="2217"/>
                  </a:cubicBezTo>
                  <a:cubicBezTo>
                    <a:pt x="4434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1"/>
            <p:cNvSpPr/>
            <p:nvPr/>
          </p:nvSpPr>
          <p:spPr>
            <a:xfrm>
              <a:off x="2693250" y="3044725"/>
              <a:ext cx="85550" cy="86325"/>
            </a:xfrm>
            <a:custGeom>
              <a:avLst/>
              <a:gdLst/>
              <a:ahLst/>
              <a:cxnLst/>
              <a:rect l="l" t="t" r="r" b="b"/>
              <a:pathLst>
                <a:path w="3422" h="3453" extrusionOk="0">
                  <a:moveTo>
                    <a:pt x="1711" y="0"/>
                  </a:moveTo>
                  <a:cubicBezTo>
                    <a:pt x="761" y="0"/>
                    <a:pt x="1" y="792"/>
                    <a:pt x="1" y="1742"/>
                  </a:cubicBezTo>
                  <a:cubicBezTo>
                    <a:pt x="1" y="2692"/>
                    <a:pt x="761" y="3452"/>
                    <a:pt x="1711" y="3452"/>
                  </a:cubicBezTo>
                  <a:cubicBezTo>
                    <a:pt x="2661" y="3452"/>
                    <a:pt x="3421" y="2692"/>
                    <a:pt x="3421" y="1742"/>
                  </a:cubicBezTo>
                  <a:cubicBezTo>
                    <a:pt x="3421" y="792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1"/>
            <p:cNvSpPr/>
            <p:nvPr/>
          </p:nvSpPr>
          <p:spPr>
            <a:xfrm>
              <a:off x="5318625" y="208040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0"/>
                  </a:moveTo>
                  <a:cubicBezTo>
                    <a:pt x="792" y="0"/>
                    <a:pt x="0" y="761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724" y="3484"/>
                    <a:pt x="3484" y="2692"/>
                    <a:pt x="3484" y="1742"/>
                  </a:cubicBezTo>
                  <a:cubicBezTo>
                    <a:pt x="3484" y="761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1"/>
            <p:cNvSpPr/>
            <p:nvPr/>
          </p:nvSpPr>
          <p:spPr>
            <a:xfrm>
              <a:off x="4060575" y="2119975"/>
              <a:ext cx="1301625" cy="7950"/>
            </a:xfrm>
            <a:custGeom>
              <a:avLst/>
              <a:gdLst/>
              <a:ahLst/>
              <a:cxnLst/>
              <a:rect l="l" t="t" r="r" b="b"/>
              <a:pathLst>
                <a:path w="52065" h="318" extrusionOk="0">
                  <a:moveTo>
                    <a:pt x="0" y="1"/>
                  </a:moveTo>
                  <a:lnTo>
                    <a:pt x="0" y="318"/>
                  </a:lnTo>
                  <a:lnTo>
                    <a:pt x="52064" y="318"/>
                  </a:lnTo>
                  <a:lnTo>
                    <a:pt x="5206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1"/>
            <p:cNvSpPr/>
            <p:nvPr/>
          </p:nvSpPr>
          <p:spPr>
            <a:xfrm>
              <a:off x="5318625" y="400665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1"/>
                  </a:moveTo>
                  <a:cubicBezTo>
                    <a:pt x="792" y="1"/>
                    <a:pt x="0" y="793"/>
                    <a:pt x="0" y="1743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3"/>
                  </a:cubicBezTo>
                  <a:cubicBezTo>
                    <a:pt x="3484" y="793"/>
                    <a:pt x="2724" y="1"/>
                    <a:pt x="174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1"/>
            <p:cNvSpPr/>
            <p:nvPr/>
          </p:nvSpPr>
          <p:spPr>
            <a:xfrm>
              <a:off x="4051850" y="4046250"/>
              <a:ext cx="1310350" cy="7950"/>
            </a:xfrm>
            <a:custGeom>
              <a:avLst/>
              <a:gdLst/>
              <a:ahLst/>
              <a:cxnLst/>
              <a:rect l="l" t="t" r="r" b="b"/>
              <a:pathLst>
                <a:path w="52414" h="318" extrusionOk="0">
                  <a:moveTo>
                    <a:pt x="1" y="0"/>
                  </a:moveTo>
                  <a:lnTo>
                    <a:pt x="1" y="317"/>
                  </a:lnTo>
                  <a:lnTo>
                    <a:pt x="52413" y="317"/>
                  </a:lnTo>
                  <a:lnTo>
                    <a:pt x="5241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1"/>
            <p:cNvSpPr/>
            <p:nvPr/>
          </p:nvSpPr>
          <p:spPr>
            <a:xfrm>
              <a:off x="5318625" y="30447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extrusionOk="0">
                  <a:moveTo>
                    <a:pt x="1742" y="0"/>
                  </a:moveTo>
                  <a:cubicBezTo>
                    <a:pt x="792" y="0"/>
                    <a:pt x="0" y="792"/>
                    <a:pt x="0" y="1742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2"/>
                  </a:cubicBezTo>
                  <a:cubicBezTo>
                    <a:pt x="3484" y="792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1"/>
            <p:cNvSpPr/>
            <p:nvPr/>
          </p:nvSpPr>
          <p:spPr>
            <a:xfrm>
              <a:off x="5130975" y="3085100"/>
              <a:ext cx="231225" cy="7150"/>
            </a:xfrm>
            <a:custGeom>
              <a:avLst/>
              <a:gdLst/>
              <a:ahLst/>
              <a:cxnLst/>
              <a:rect l="l" t="t" r="r" b="b"/>
              <a:pathLst>
                <a:path w="9249" h="286" extrusionOk="0">
                  <a:moveTo>
                    <a:pt x="1" y="0"/>
                  </a:moveTo>
                  <a:lnTo>
                    <a:pt x="1" y="285"/>
                  </a:lnTo>
                  <a:lnTo>
                    <a:pt x="9248" y="285"/>
                  </a:lnTo>
                  <a:lnTo>
                    <a:pt x="9248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1"/>
            <p:cNvSpPr/>
            <p:nvPr/>
          </p:nvSpPr>
          <p:spPr>
            <a:xfrm>
              <a:off x="4447725" y="2936250"/>
              <a:ext cx="338100" cy="305625"/>
            </a:xfrm>
            <a:custGeom>
              <a:avLst/>
              <a:gdLst/>
              <a:ahLst/>
              <a:cxnLst/>
              <a:rect l="l" t="t" r="r" b="b"/>
              <a:pathLst>
                <a:path w="13524" h="12225" extrusionOk="0">
                  <a:moveTo>
                    <a:pt x="11971" y="4656"/>
                  </a:moveTo>
                  <a:lnTo>
                    <a:pt x="13175" y="5068"/>
                  </a:lnTo>
                  <a:lnTo>
                    <a:pt x="13175" y="6398"/>
                  </a:lnTo>
                  <a:lnTo>
                    <a:pt x="13143" y="6398"/>
                  </a:lnTo>
                  <a:lnTo>
                    <a:pt x="11971" y="6778"/>
                  </a:lnTo>
                  <a:lnTo>
                    <a:pt x="11971" y="4656"/>
                  </a:lnTo>
                  <a:close/>
                  <a:moveTo>
                    <a:pt x="3706" y="4054"/>
                  </a:moveTo>
                  <a:lnTo>
                    <a:pt x="3706" y="7379"/>
                  </a:lnTo>
                  <a:lnTo>
                    <a:pt x="2027" y="7379"/>
                  </a:lnTo>
                  <a:cubicBezTo>
                    <a:pt x="1141" y="7379"/>
                    <a:pt x="380" y="6651"/>
                    <a:pt x="380" y="5733"/>
                  </a:cubicBezTo>
                  <a:cubicBezTo>
                    <a:pt x="380" y="4814"/>
                    <a:pt x="1141" y="4054"/>
                    <a:pt x="2027" y="4054"/>
                  </a:cubicBezTo>
                  <a:close/>
                  <a:moveTo>
                    <a:pt x="10008" y="1616"/>
                  </a:moveTo>
                  <a:lnTo>
                    <a:pt x="10008" y="9818"/>
                  </a:lnTo>
                  <a:lnTo>
                    <a:pt x="4054" y="7443"/>
                  </a:lnTo>
                  <a:lnTo>
                    <a:pt x="4054" y="4023"/>
                  </a:lnTo>
                  <a:lnTo>
                    <a:pt x="4086" y="3991"/>
                  </a:lnTo>
                  <a:lnTo>
                    <a:pt x="10008" y="1616"/>
                  </a:lnTo>
                  <a:close/>
                  <a:moveTo>
                    <a:pt x="10990" y="381"/>
                  </a:moveTo>
                  <a:cubicBezTo>
                    <a:pt x="11306" y="381"/>
                    <a:pt x="11591" y="666"/>
                    <a:pt x="11591" y="982"/>
                  </a:cubicBezTo>
                  <a:lnTo>
                    <a:pt x="11591" y="10451"/>
                  </a:lnTo>
                  <a:cubicBezTo>
                    <a:pt x="11591" y="10800"/>
                    <a:pt x="11306" y="11053"/>
                    <a:pt x="10990" y="11053"/>
                  </a:cubicBezTo>
                  <a:cubicBezTo>
                    <a:pt x="10641" y="11053"/>
                    <a:pt x="10388" y="10800"/>
                    <a:pt x="10388" y="10451"/>
                  </a:cubicBezTo>
                  <a:lnTo>
                    <a:pt x="10388" y="982"/>
                  </a:lnTo>
                  <a:cubicBezTo>
                    <a:pt x="10388" y="666"/>
                    <a:pt x="10641" y="381"/>
                    <a:pt x="10990" y="381"/>
                  </a:cubicBezTo>
                  <a:close/>
                  <a:moveTo>
                    <a:pt x="3737" y="7759"/>
                  </a:moveTo>
                  <a:lnTo>
                    <a:pt x="3737" y="7823"/>
                  </a:lnTo>
                  <a:lnTo>
                    <a:pt x="4497" y="10768"/>
                  </a:lnTo>
                  <a:cubicBezTo>
                    <a:pt x="4497" y="10800"/>
                    <a:pt x="4529" y="10831"/>
                    <a:pt x="4529" y="10863"/>
                  </a:cubicBezTo>
                  <a:lnTo>
                    <a:pt x="4846" y="11180"/>
                  </a:lnTo>
                  <a:cubicBezTo>
                    <a:pt x="4877" y="11211"/>
                    <a:pt x="4909" y="11243"/>
                    <a:pt x="4909" y="11306"/>
                  </a:cubicBezTo>
                  <a:cubicBezTo>
                    <a:pt x="4909" y="11338"/>
                    <a:pt x="4909" y="11370"/>
                    <a:pt x="4846" y="11433"/>
                  </a:cubicBezTo>
                  <a:cubicBezTo>
                    <a:pt x="4814" y="11465"/>
                    <a:pt x="4782" y="11465"/>
                    <a:pt x="4751" y="11465"/>
                  </a:cubicBezTo>
                  <a:lnTo>
                    <a:pt x="2946" y="11813"/>
                  </a:lnTo>
                  <a:lnTo>
                    <a:pt x="2946" y="11750"/>
                  </a:lnTo>
                  <a:lnTo>
                    <a:pt x="1996" y="7759"/>
                  </a:lnTo>
                  <a:close/>
                  <a:moveTo>
                    <a:pt x="10990" y="1"/>
                  </a:moveTo>
                  <a:cubicBezTo>
                    <a:pt x="10451" y="1"/>
                    <a:pt x="10008" y="444"/>
                    <a:pt x="10008" y="982"/>
                  </a:cubicBezTo>
                  <a:lnTo>
                    <a:pt x="10008" y="1236"/>
                  </a:lnTo>
                  <a:lnTo>
                    <a:pt x="9976" y="1236"/>
                  </a:lnTo>
                  <a:lnTo>
                    <a:pt x="3832" y="3706"/>
                  </a:lnTo>
                  <a:lnTo>
                    <a:pt x="2027" y="3706"/>
                  </a:lnTo>
                  <a:cubicBezTo>
                    <a:pt x="919" y="3706"/>
                    <a:pt x="0" y="4624"/>
                    <a:pt x="0" y="5733"/>
                  </a:cubicBezTo>
                  <a:cubicBezTo>
                    <a:pt x="0" y="6651"/>
                    <a:pt x="665" y="7474"/>
                    <a:pt x="1584" y="7696"/>
                  </a:cubicBezTo>
                  <a:lnTo>
                    <a:pt x="1616" y="7696"/>
                  </a:lnTo>
                  <a:lnTo>
                    <a:pt x="1616" y="7759"/>
                  </a:lnTo>
                  <a:lnTo>
                    <a:pt x="2661" y="12098"/>
                  </a:lnTo>
                  <a:cubicBezTo>
                    <a:pt x="2661" y="12161"/>
                    <a:pt x="2756" y="12225"/>
                    <a:pt x="2819" y="12225"/>
                  </a:cubicBezTo>
                  <a:lnTo>
                    <a:pt x="2851" y="12225"/>
                  </a:lnTo>
                  <a:lnTo>
                    <a:pt x="4846" y="11845"/>
                  </a:lnTo>
                  <a:cubicBezTo>
                    <a:pt x="4941" y="11813"/>
                    <a:pt x="5036" y="11781"/>
                    <a:pt x="5099" y="11686"/>
                  </a:cubicBezTo>
                  <a:cubicBezTo>
                    <a:pt x="5226" y="11591"/>
                    <a:pt x="5258" y="11465"/>
                    <a:pt x="5258" y="11306"/>
                  </a:cubicBezTo>
                  <a:cubicBezTo>
                    <a:pt x="5258" y="11148"/>
                    <a:pt x="5226" y="11021"/>
                    <a:pt x="5099" y="10926"/>
                  </a:cubicBezTo>
                  <a:lnTo>
                    <a:pt x="4814" y="10641"/>
                  </a:lnTo>
                  <a:lnTo>
                    <a:pt x="4814" y="10610"/>
                  </a:lnTo>
                  <a:lnTo>
                    <a:pt x="4149" y="7886"/>
                  </a:lnTo>
                  <a:lnTo>
                    <a:pt x="10008" y="10230"/>
                  </a:lnTo>
                  <a:lnTo>
                    <a:pt x="10008" y="10483"/>
                  </a:lnTo>
                  <a:cubicBezTo>
                    <a:pt x="10008" y="11021"/>
                    <a:pt x="10451" y="11433"/>
                    <a:pt x="10990" y="11433"/>
                  </a:cubicBezTo>
                  <a:cubicBezTo>
                    <a:pt x="11528" y="11433"/>
                    <a:pt x="11940" y="11021"/>
                    <a:pt x="11940" y="10483"/>
                  </a:cubicBezTo>
                  <a:lnTo>
                    <a:pt x="11940" y="7189"/>
                  </a:lnTo>
                  <a:lnTo>
                    <a:pt x="11971" y="7158"/>
                  </a:lnTo>
                  <a:lnTo>
                    <a:pt x="13396" y="6683"/>
                  </a:lnTo>
                  <a:cubicBezTo>
                    <a:pt x="13491" y="6683"/>
                    <a:pt x="13523" y="6588"/>
                    <a:pt x="13523" y="6524"/>
                  </a:cubicBezTo>
                  <a:lnTo>
                    <a:pt x="13523" y="4941"/>
                  </a:lnTo>
                  <a:cubicBezTo>
                    <a:pt x="13523" y="4846"/>
                    <a:pt x="13491" y="4783"/>
                    <a:pt x="13396" y="4751"/>
                  </a:cubicBezTo>
                  <a:lnTo>
                    <a:pt x="11971" y="4276"/>
                  </a:lnTo>
                  <a:lnTo>
                    <a:pt x="11971" y="982"/>
                  </a:lnTo>
                  <a:cubicBezTo>
                    <a:pt x="11971" y="444"/>
                    <a:pt x="11528" y="1"/>
                    <a:pt x="109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1"/>
            <p:cNvSpPr/>
            <p:nvPr/>
          </p:nvSpPr>
          <p:spPr>
            <a:xfrm>
              <a:off x="4803200" y="3074800"/>
              <a:ext cx="35650" cy="9525"/>
            </a:xfrm>
            <a:custGeom>
              <a:avLst/>
              <a:gdLst/>
              <a:ahLst/>
              <a:cxnLst/>
              <a:rect l="l" t="t" r="r" b="b"/>
              <a:pathLst>
                <a:path w="1426" h="381" extrusionOk="0">
                  <a:moveTo>
                    <a:pt x="1" y="1"/>
                  </a:moveTo>
                  <a:lnTo>
                    <a:pt x="1" y="381"/>
                  </a:lnTo>
                  <a:lnTo>
                    <a:pt x="1426" y="38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4800825" y="2998000"/>
              <a:ext cx="34075" cy="25375"/>
            </a:xfrm>
            <a:custGeom>
              <a:avLst/>
              <a:gdLst/>
              <a:ahLst/>
              <a:cxnLst/>
              <a:rect l="l" t="t" r="r" b="b"/>
              <a:pathLst>
                <a:path w="1363" h="1015" extrusionOk="0">
                  <a:moveTo>
                    <a:pt x="1173" y="1"/>
                  </a:moveTo>
                  <a:lnTo>
                    <a:pt x="1" y="697"/>
                  </a:lnTo>
                  <a:lnTo>
                    <a:pt x="191" y="1014"/>
                  </a:lnTo>
                  <a:lnTo>
                    <a:pt x="1363" y="317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4800825" y="3135775"/>
              <a:ext cx="34075" cy="25350"/>
            </a:xfrm>
            <a:custGeom>
              <a:avLst/>
              <a:gdLst/>
              <a:ahLst/>
              <a:cxnLst/>
              <a:rect l="l" t="t" r="r" b="b"/>
              <a:pathLst>
                <a:path w="1363" h="1014" extrusionOk="0">
                  <a:moveTo>
                    <a:pt x="191" y="0"/>
                  </a:moveTo>
                  <a:lnTo>
                    <a:pt x="1" y="317"/>
                  </a:lnTo>
                  <a:lnTo>
                    <a:pt x="1173" y="1014"/>
                  </a:lnTo>
                  <a:lnTo>
                    <a:pt x="1363" y="697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4514225" y="3055000"/>
              <a:ext cx="8725" cy="22200"/>
            </a:xfrm>
            <a:custGeom>
              <a:avLst/>
              <a:gdLst/>
              <a:ahLst/>
              <a:cxnLst/>
              <a:rect l="l" t="t" r="r" b="b"/>
              <a:pathLst>
                <a:path w="349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49" y="8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4487300" y="3055000"/>
              <a:ext cx="9525" cy="22200"/>
            </a:xfrm>
            <a:custGeom>
              <a:avLst/>
              <a:gdLst/>
              <a:ahLst/>
              <a:cxnLst/>
              <a:rect l="l" t="t" r="r" b="b"/>
              <a:pathLst>
                <a:path w="381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81" y="88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2" name="Google Shape;2822;p3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4" name="Google Shape;2824;p31"/>
          <p:cNvSpPr txBox="1"/>
          <p:nvPr/>
        </p:nvSpPr>
        <p:spPr>
          <a:xfrm>
            <a:off x="6945750" y="1190965"/>
            <a:ext cx="1598400" cy="877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Learn more about java language to be able to meet more user needs, develop and optimize the system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6" name="Google Shape;2826;p31"/>
          <p:cNvSpPr txBox="1"/>
          <p:nvPr/>
        </p:nvSpPr>
        <p:spPr>
          <a:xfrm>
            <a:off x="6949440" y="2715825"/>
            <a:ext cx="1600200" cy="518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Learn some more languages, application software to enhance the beautiful, user-friendly graphical interface…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8" name="Google Shape;2828;p31"/>
          <p:cNvSpPr txBox="1"/>
          <p:nvPr/>
        </p:nvSpPr>
        <p:spPr>
          <a:xfrm>
            <a:off x="6949440" y="4085410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Build larger scale apps with more apps, functionality…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hững hình nền Powerpoint Thank You, Cảm ơn dùng cho Slide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63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3573251" y="1611210"/>
            <a:ext cx="2328290" cy="2301940"/>
            <a:chOff x="3318600" y="1855286"/>
            <a:chExt cx="2506802" cy="246906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3358493" y="1855286"/>
              <a:ext cx="2425937" cy="2428093"/>
            </a:xfrm>
            <a:custGeom>
              <a:avLst/>
              <a:gdLst>
                <a:gd name="T0" fmla="*/ 1838 w 4500"/>
                <a:gd name="T1" fmla="*/ 79 h 4504"/>
                <a:gd name="T2" fmla="*/ 1331 w 4500"/>
                <a:gd name="T3" fmla="*/ 242 h 4504"/>
                <a:gd name="T4" fmla="*/ 884 w 4500"/>
                <a:gd name="T5" fmla="*/ 516 h 4504"/>
                <a:gd name="T6" fmla="*/ 515 w 4500"/>
                <a:gd name="T7" fmla="*/ 884 h 4504"/>
                <a:gd name="T8" fmla="*/ 242 w 4500"/>
                <a:gd name="T9" fmla="*/ 1331 h 4504"/>
                <a:gd name="T10" fmla="*/ 80 w 4500"/>
                <a:gd name="T11" fmla="*/ 1841 h 4504"/>
                <a:gd name="T12" fmla="*/ 46 w 4500"/>
                <a:gd name="T13" fmla="*/ 2392 h 4504"/>
                <a:gd name="T14" fmla="*/ 146 w 4500"/>
                <a:gd name="T15" fmla="*/ 2925 h 4504"/>
                <a:gd name="T16" fmla="*/ 366 w 4500"/>
                <a:gd name="T17" fmla="*/ 3405 h 4504"/>
                <a:gd name="T18" fmla="*/ 689 w 4500"/>
                <a:gd name="T19" fmla="*/ 3815 h 4504"/>
                <a:gd name="T20" fmla="*/ 1099 w 4500"/>
                <a:gd name="T21" fmla="*/ 4138 h 4504"/>
                <a:gd name="T22" fmla="*/ 1578 w 4500"/>
                <a:gd name="T23" fmla="*/ 4359 h 4504"/>
                <a:gd name="T24" fmla="*/ 2110 w 4500"/>
                <a:gd name="T25" fmla="*/ 4459 h 4504"/>
                <a:gd name="T26" fmla="*/ 2661 w 4500"/>
                <a:gd name="T27" fmla="*/ 4425 h 4504"/>
                <a:gd name="T28" fmla="*/ 3168 w 4500"/>
                <a:gd name="T29" fmla="*/ 4263 h 4504"/>
                <a:gd name="T30" fmla="*/ 3615 w 4500"/>
                <a:gd name="T31" fmla="*/ 3989 h 4504"/>
                <a:gd name="T32" fmla="*/ 3984 w 4500"/>
                <a:gd name="T33" fmla="*/ 3619 h 4504"/>
                <a:gd name="T34" fmla="*/ 4257 w 4500"/>
                <a:gd name="T35" fmla="*/ 3172 h 4504"/>
                <a:gd name="T36" fmla="*/ 4419 w 4500"/>
                <a:gd name="T37" fmla="*/ 2664 h 4504"/>
                <a:gd name="T38" fmla="*/ 4453 w 4500"/>
                <a:gd name="T39" fmla="*/ 2113 h 4504"/>
                <a:gd name="T40" fmla="*/ 4353 w 4500"/>
                <a:gd name="T41" fmla="*/ 1580 h 4504"/>
                <a:gd name="T42" fmla="*/ 4133 w 4500"/>
                <a:gd name="T43" fmla="*/ 1100 h 4504"/>
                <a:gd name="T44" fmla="*/ 3811 w 4500"/>
                <a:gd name="T45" fmla="*/ 689 h 4504"/>
                <a:gd name="T46" fmla="*/ 3401 w 4500"/>
                <a:gd name="T47" fmla="*/ 366 h 4504"/>
                <a:gd name="T48" fmla="*/ 2922 w 4500"/>
                <a:gd name="T49" fmla="*/ 145 h 4504"/>
                <a:gd name="T50" fmla="*/ 2389 w 4500"/>
                <a:gd name="T51" fmla="*/ 45 h 4504"/>
                <a:gd name="T52" fmla="*/ 2531 w 4500"/>
                <a:gd name="T53" fmla="*/ 18 h 4504"/>
                <a:gd name="T54" fmla="*/ 3061 w 4500"/>
                <a:gd name="T55" fmla="*/ 152 h 4504"/>
                <a:gd name="T56" fmla="*/ 3535 w 4500"/>
                <a:gd name="T57" fmla="*/ 404 h 4504"/>
                <a:gd name="T58" fmla="*/ 3931 w 4500"/>
                <a:gd name="T59" fmla="*/ 757 h 4504"/>
                <a:gd name="T60" fmla="*/ 4235 w 4500"/>
                <a:gd name="T61" fmla="*/ 1194 h 4504"/>
                <a:gd name="T62" fmla="*/ 4431 w 4500"/>
                <a:gd name="T63" fmla="*/ 1698 h 4504"/>
                <a:gd name="T64" fmla="*/ 4500 w 4500"/>
                <a:gd name="T65" fmla="*/ 2252 h 4504"/>
                <a:gd name="T66" fmla="*/ 4431 w 4500"/>
                <a:gd name="T67" fmla="*/ 2805 h 4504"/>
                <a:gd name="T68" fmla="*/ 4235 w 4500"/>
                <a:gd name="T69" fmla="*/ 3310 h 4504"/>
                <a:gd name="T70" fmla="*/ 3931 w 4500"/>
                <a:gd name="T71" fmla="*/ 3748 h 4504"/>
                <a:gd name="T72" fmla="*/ 3535 w 4500"/>
                <a:gd name="T73" fmla="*/ 4100 h 4504"/>
                <a:gd name="T74" fmla="*/ 3061 w 4500"/>
                <a:gd name="T75" fmla="*/ 4353 h 4504"/>
                <a:gd name="T76" fmla="*/ 2531 w 4500"/>
                <a:gd name="T77" fmla="*/ 4487 h 4504"/>
                <a:gd name="T78" fmla="*/ 1968 w 4500"/>
                <a:gd name="T79" fmla="*/ 4487 h 4504"/>
                <a:gd name="T80" fmla="*/ 1438 w 4500"/>
                <a:gd name="T81" fmla="*/ 4353 h 4504"/>
                <a:gd name="T82" fmla="*/ 965 w 4500"/>
                <a:gd name="T83" fmla="*/ 4100 h 4504"/>
                <a:gd name="T84" fmla="*/ 569 w 4500"/>
                <a:gd name="T85" fmla="*/ 3748 h 4504"/>
                <a:gd name="T86" fmla="*/ 265 w 4500"/>
                <a:gd name="T87" fmla="*/ 3310 h 4504"/>
                <a:gd name="T88" fmla="*/ 69 w 4500"/>
                <a:gd name="T89" fmla="*/ 2805 h 4504"/>
                <a:gd name="T90" fmla="*/ 0 w 4500"/>
                <a:gd name="T91" fmla="*/ 2252 h 4504"/>
                <a:gd name="T92" fmla="*/ 69 w 4500"/>
                <a:gd name="T93" fmla="*/ 1698 h 4504"/>
                <a:gd name="T94" fmla="*/ 265 w 4500"/>
                <a:gd name="T95" fmla="*/ 1194 h 4504"/>
                <a:gd name="T96" fmla="*/ 569 w 4500"/>
                <a:gd name="T97" fmla="*/ 757 h 4504"/>
                <a:gd name="T98" fmla="*/ 965 w 4500"/>
                <a:gd name="T99" fmla="*/ 404 h 4504"/>
                <a:gd name="T100" fmla="*/ 1438 w 4500"/>
                <a:gd name="T101" fmla="*/ 152 h 4504"/>
                <a:gd name="T102" fmla="*/ 1968 w 4500"/>
                <a:gd name="T103" fmla="*/ 18 h 4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00" h="4504">
                  <a:moveTo>
                    <a:pt x="2248" y="41"/>
                  </a:moveTo>
                  <a:lnTo>
                    <a:pt x="2110" y="45"/>
                  </a:lnTo>
                  <a:lnTo>
                    <a:pt x="1974" y="57"/>
                  </a:lnTo>
                  <a:lnTo>
                    <a:pt x="1838" y="79"/>
                  </a:lnTo>
                  <a:lnTo>
                    <a:pt x="1706" y="108"/>
                  </a:lnTo>
                  <a:lnTo>
                    <a:pt x="1578" y="145"/>
                  </a:lnTo>
                  <a:lnTo>
                    <a:pt x="1452" y="190"/>
                  </a:lnTo>
                  <a:lnTo>
                    <a:pt x="1331" y="242"/>
                  </a:lnTo>
                  <a:lnTo>
                    <a:pt x="1213" y="300"/>
                  </a:lnTo>
                  <a:lnTo>
                    <a:pt x="1099" y="366"/>
                  </a:lnTo>
                  <a:lnTo>
                    <a:pt x="989" y="437"/>
                  </a:lnTo>
                  <a:lnTo>
                    <a:pt x="884" y="516"/>
                  </a:lnTo>
                  <a:lnTo>
                    <a:pt x="784" y="599"/>
                  </a:lnTo>
                  <a:lnTo>
                    <a:pt x="689" y="689"/>
                  </a:lnTo>
                  <a:lnTo>
                    <a:pt x="600" y="784"/>
                  </a:lnTo>
                  <a:lnTo>
                    <a:pt x="515" y="884"/>
                  </a:lnTo>
                  <a:lnTo>
                    <a:pt x="438" y="990"/>
                  </a:lnTo>
                  <a:lnTo>
                    <a:pt x="366" y="1100"/>
                  </a:lnTo>
                  <a:lnTo>
                    <a:pt x="300" y="1213"/>
                  </a:lnTo>
                  <a:lnTo>
                    <a:pt x="242" y="1331"/>
                  </a:lnTo>
                  <a:lnTo>
                    <a:pt x="190" y="1454"/>
                  </a:lnTo>
                  <a:lnTo>
                    <a:pt x="146" y="1580"/>
                  </a:lnTo>
                  <a:lnTo>
                    <a:pt x="108" y="1708"/>
                  </a:lnTo>
                  <a:lnTo>
                    <a:pt x="80" y="1841"/>
                  </a:lnTo>
                  <a:lnTo>
                    <a:pt x="59" y="1975"/>
                  </a:lnTo>
                  <a:lnTo>
                    <a:pt x="46" y="2113"/>
                  </a:lnTo>
                  <a:lnTo>
                    <a:pt x="41" y="2252"/>
                  </a:lnTo>
                  <a:lnTo>
                    <a:pt x="46" y="2392"/>
                  </a:lnTo>
                  <a:lnTo>
                    <a:pt x="59" y="2529"/>
                  </a:lnTo>
                  <a:lnTo>
                    <a:pt x="80" y="2664"/>
                  </a:lnTo>
                  <a:lnTo>
                    <a:pt x="108" y="2796"/>
                  </a:lnTo>
                  <a:lnTo>
                    <a:pt x="146" y="2925"/>
                  </a:lnTo>
                  <a:lnTo>
                    <a:pt x="190" y="3051"/>
                  </a:lnTo>
                  <a:lnTo>
                    <a:pt x="242" y="3172"/>
                  </a:lnTo>
                  <a:lnTo>
                    <a:pt x="300" y="3291"/>
                  </a:lnTo>
                  <a:lnTo>
                    <a:pt x="366" y="3405"/>
                  </a:lnTo>
                  <a:lnTo>
                    <a:pt x="438" y="3515"/>
                  </a:lnTo>
                  <a:lnTo>
                    <a:pt x="515" y="3619"/>
                  </a:lnTo>
                  <a:lnTo>
                    <a:pt x="600" y="3720"/>
                  </a:lnTo>
                  <a:lnTo>
                    <a:pt x="689" y="3815"/>
                  </a:lnTo>
                  <a:lnTo>
                    <a:pt x="784" y="3904"/>
                  </a:lnTo>
                  <a:lnTo>
                    <a:pt x="884" y="3989"/>
                  </a:lnTo>
                  <a:lnTo>
                    <a:pt x="989" y="4067"/>
                  </a:lnTo>
                  <a:lnTo>
                    <a:pt x="1099" y="4138"/>
                  </a:lnTo>
                  <a:lnTo>
                    <a:pt x="1213" y="4203"/>
                  </a:lnTo>
                  <a:lnTo>
                    <a:pt x="1331" y="4263"/>
                  </a:lnTo>
                  <a:lnTo>
                    <a:pt x="1452" y="4315"/>
                  </a:lnTo>
                  <a:lnTo>
                    <a:pt x="1578" y="4359"/>
                  </a:lnTo>
                  <a:lnTo>
                    <a:pt x="1706" y="4395"/>
                  </a:lnTo>
                  <a:lnTo>
                    <a:pt x="1838" y="4425"/>
                  </a:lnTo>
                  <a:lnTo>
                    <a:pt x="1974" y="4446"/>
                  </a:lnTo>
                  <a:lnTo>
                    <a:pt x="2110" y="4459"/>
                  </a:lnTo>
                  <a:lnTo>
                    <a:pt x="2248" y="4463"/>
                  </a:lnTo>
                  <a:lnTo>
                    <a:pt x="2389" y="4459"/>
                  </a:lnTo>
                  <a:lnTo>
                    <a:pt x="2526" y="4446"/>
                  </a:lnTo>
                  <a:lnTo>
                    <a:pt x="2661" y="4425"/>
                  </a:lnTo>
                  <a:lnTo>
                    <a:pt x="2794" y="4395"/>
                  </a:lnTo>
                  <a:lnTo>
                    <a:pt x="2922" y="4359"/>
                  </a:lnTo>
                  <a:lnTo>
                    <a:pt x="3047" y="4315"/>
                  </a:lnTo>
                  <a:lnTo>
                    <a:pt x="3168" y="4263"/>
                  </a:lnTo>
                  <a:lnTo>
                    <a:pt x="3287" y="4203"/>
                  </a:lnTo>
                  <a:lnTo>
                    <a:pt x="3401" y="4138"/>
                  </a:lnTo>
                  <a:lnTo>
                    <a:pt x="3511" y="4067"/>
                  </a:lnTo>
                  <a:lnTo>
                    <a:pt x="3615" y="3989"/>
                  </a:lnTo>
                  <a:lnTo>
                    <a:pt x="3715" y="3904"/>
                  </a:lnTo>
                  <a:lnTo>
                    <a:pt x="3811" y="3815"/>
                  </a:lnTo>
                  <a:lnTo>
                    <a:pt x="3900" y="3720"/>
                  </a:lnTo>
                  <a:lnTo>
                    <a:pt x="3984" y="3619"/>
                  </a:lnTo>
                  <a:lnTo>
                    <a:pt x="4062" y="3515"/>
                  </a:lnTo>
                  <a:lnTo>
                    <a:pt x="4133" y="3405"/>
                  </a:lnTo>
                  <a:lnTo>
                    <a:pt x="4200" y="3291"/>
                  </a:lnTo>
                  <a:lnTo>
                    <a:pt x="4257" y="3172"/>
                  </a:lnTo>
                  <a:lnTo>
                    <a:pt x="4310" y="3051"/>
                  </a:lnTo>
                  <a:lnTo>
                    <a:pt x="4353" y="2925"/>
                  </a:lnTo>
                  <a:lnTo>
                    <a:pt x="4391" y="2796"/>
                  </a:lnTo>
                  <a:lnTo>
                    <a:pt x="4419" y="2664"/>
                  </a:lnTo>
                  <a:lnTo>
                    <a:pt x="4441" y="2529"/>
                  </a:lnTo>
                  <a:lnTo>
                    <a:pt x="4453" y="2392"/>
                  </a:lnTo>
                  <a:lnTo>
                    <a:pt x="4457" y="2252"/>
                  </a:lnTo>
                  <a:lnTo>
                    <a:pt x="4453" y="2113"/>
                  </a:lnTo>
                  <a:lnTo>
                    <a:pt x="4441" y="1975"/>
                  </a:lnTo>
                  <a:lnTo>
                    <a:pt x="4419" y="1841"/>
                  </a:lnTo>
                  <a:lnTo>
                    <a:pt x="4391" y="1708"/>
                  </a:lnTo>
                  <a:lnTo>
                    <a:pt x="4353" y="1580"/>
                  </a:lnTo>
                  <a:lnTo>
                    <a:pt x="4310" y="1454"/>
                  </a:lnTo>
                  <a:lnTo>
                    <a:pt x="4257" y="1331"/>
                  </a:lnTo>
                  <a:lnTo>
                    <a:pt x="4200" y="1213"/>
                  </a:lnTo>
                  <a:lnTo>
                    <a:pt x="4133" y="1100"/>
                  </a:lnTo>
                  <a:lnTo>
                    <a:pt x="4062" y="990"/>
                  </a:lnTo>
                  <a:lnTo>
                    <a:pt x="3984" y="884"/>
                  </a:lnTo>
                  <a:lnTo>
                    <a:pt x="3900" y="784"/>
                  </a:lnTo>
                  <a:lnTo>
                    <a:pt x="3811" y="689"/>
                  </a:lnTo>
                  <a:lnTo>
                    <a:pt x="3715" y="599"/>
                  </a:lnTo>
                  <a:lnTo>
                    <a:pt x="3615" y="516"/>
                  </a:lnTo>
                  <a:lnTo>
                    <a:pt x="3511" y="437"/>
                  </a:lnTo>
                  <a:lnTo>
                    <a:pt x="3401" y="366"/>
                  </a:lnTo>
                  <a:lnTo>
                    <a:pt x="3287" y="300"/>
                  </a:lnTo>
                  <a:lnTo>
                    <a:pt x="3168" y="242"/>
                  </a:lnTo>
                  <a:lnTo>
                    <a:pt x="3047" y="190"/>
                  </a:lnTo>
                  <a:lnTo>
                    <a:pt x="2922" y="145"/>
                  </a:lnTo>
                  <a:lnTo>
                    <a:pt x="2794" y="108"/>
                  </a:lnTo>
                  <a:lnTo>
                    <a:pt x="2661" y="79"/>
                  </a:lnTo>
                  <a:lnTo>
                    <a:pt x="2526" y="57"/>
                  </a:lnTo>
                  <a:lnTo>
                    <a:pt x="2389" y="45"/>
                  </a:lnTo>
                  <a:lnTo>
                    <a:pt x="2248" y="41"/>
                  </a:lnTo>
                  <a:close/>
                  <a:moveTo>
                    <a:pt x="2248" y="0"/>
                  </a:moveTo>
                  <a:lnTo>
                    <a:pt x="2392" y="4"/>
                  </a:lnTo>
                  <a:lnTo>
                    <a:pt x="2531" y="18"/>
                  </a:lnTo>
                  <a:lnTo>
                    <a:pt x="2668" y="39"/>
                  </a:lnTo>
                  <a:lnTo>
                    <a:pt x="2803" y="69"/>
                  </a:lnTo>
                  <a:lnTo>
                    <a:pt x="2934" y="107"/>
                  </a:lnTo>
                  <a:lnTo>
                    <a:pt x="3061" y="152"/>
                  </a:lnTo>
                  <a:lnTo>
                    <a:pt x="3187" y="204"/>
                  </a:lnTo>
                  <a:lnTo>
                    <a:pt x="3306" y="263"/>
                  </a:lnTo>
                  <a:lnTo>
                    <a:pt x="3422" y="331"/>
                  </a:lnTo>
                  <a:lnTo>
                    <a:pt x="3535" y="404"/>
                  </a:lnTo>
                  <a:lnTo>
                    <a:pt x="3640" y="483"/>
                  </a:lnTo>
                  <a:lnTo>
                    <a:pt x="3743" y="570"/>
                  </a:lnTo>
                  <a:lnTo>
                    <a:pt x="3839" y="660"/>
                  </a:lnTo>
                  <a:lnTo>
                    <a:pt x="3931" y="757"/>
                  </a:lnTo>
                  <a:lnTo>
                    <a:pt x="4016" y="859"/>
                  </a:lnTo>
                  <a:lnTo>
                    <a:pt x="4095" y="966"/>
                  </a:lnTo>
                  <a:lnTo>
                    <a:pt x="4169" y="1077"/>
                  </a:lnTo>
                  <a:lnTo>
                    <a:pt x="4235" y="1194"/>
                  </a:lnTo>
                  <a:lnTo>
                    <a:pt x="4295" y="1314"/>
                  </a:lnTo>
                  <a:lnTo>
                    <a:pt x="4348" y="1438"/>
                  </a:lnTo>
                  <a:lnTo>
                    <a:pt x="4393" y="1567"/>
                  </a:lnTo>
                  <a:lnTo>
                    <a:pt x="4431" y="1698"/>
                  </a:lnTo>
                  <a:lnTo>
                    <a:pt x="4460" y="1832"/>
                  </a:lnTo>
                  <a:lnTo>
                    <a:pt x="4481" y="1970"/>
                  </a:lnTo>
                  <a:lnTo>
                    <a:pt x="4494" y="2110"/>
                  </a:lnTo>
                  <a:lnTo>
                    <a:pt x="4500" y="2252"/>
                  </a:lnTo>
                  <a:lnTo>
                    <a:pt x="4494" y="2395"/>
                  </a:lnTo>
                  <a:lnTo>
                    <a:pt x="4481" y="2535"/>
                  </a:lnTo>
                  <a:lnTo>
                    <a:pt x="4460" y="2671"/>
                  </a:lnTo>
                  <a:lnTo>
                    <a:pt x="4431" y="2805"/>
                  </a:lnTo>
                  <a:lnTo>
                    <a:pt x="4393" y="2938"/>
                  </a:lnTo>
                  <a:lnTo>
                    <a:pt x="4348" y="3065"/>
                  </a:lnTo>
                  <a:lnTo>
                    <a:pt x="4295" y="3189"/>
                  </a:lnTo>
                  <a:lnTo>
                    <a:pt x="4235" y="3310"/>
                  </a:lnTo>
                  <a:lnTo>
                    <a:pt x="4169" y="3426"/>
                  </a:lnTo>
                  <a:lnTo>
                    <a:pt x="4095" y="3538"/>
                  </a:lnTo>
                  <a:lnTo>
                    <a:pt x="4016" y="3645"/>
                  </a:lnTo>
                  <a:lnTo>
                    <a:pt x="3931" y="3748"/>
                  </a:lnTo>
                  <a:lnTo>
                    <a:pt x="3839" y="3844"/>
                  </a:lnTo>
                  <a:lnTo>
                    <a:pt x="3743" y="3935"/>
                  </a:lnTo>
                  <a:lnTo>
                    <a:pt x="3640" y="4021"/>
                  </a:lnTo>
                  <a:lnTo>
                    <a:pt x="3535" y="4100"/>
                  </a:lnTo>
                  <a:lnTo>
                    <a:pt x="3422" y="4174"/>
                  </a:lnTo>
                  <a:lnTo>
                    <a:pt x="3306" y="4240"/>
                  </a:lnTo>
                  <a:lnTo>
                    <a:pt x="3187" y="4299"/>
                  </a:lnTo>
                  <a:lnTo>
                    <a:pt x="3061" y="4353"/>
                  </a:lnTo>
                  <a:lnTo>
                    <a:pt x="2934" y="4398"/>
                  </a:lnTo>
                  <a:lnTo>
                    <a:pt x="2803" y="4436"/>
                  </a:lnTo>
                  <a:lnTo>
                    <a:pt x="2668" y="4466"/>
                  </a:lnTo>
                  <a:lnTo>
                    <a:pt x="2531" y="4487"/>
                  </a:lnTo>
                  <a:lnTo>
                    <a:pt x="2392" y="4500"/>
                  </a:lnTo>
                  <a:lnTo>
                    <a:pt x="2248" y="4504"/>
                  </a:lnTo>
                  <a:lnTo>
                    <a:pt x="2107" y="4500"/>
                  </a:lnTo>
                  <a:lnTo>
                    <a:pt x="1968" y="4487"/>
                  </a:lnTo>
                  <a:lnTo>
                    <a:pt x="1831" y="4466"/>
                  </a:lnTo>
                  <a:lnTo>
                    <a:pt x="1696" y="4436"/>
                  </a:lnTo>
                  <a:lnTo>
                    <a:pt x="1565" y="4398"/>
                  </a:lnTo>
                  <a:lnTo>
                    <a:pt x="1438" y="4353"/>
                  </a:lnTo>
                  <a:lnTo>
                    <a:pt x="1313" y="4299"/>
                  </a:lnTo>
                  <a:lnTo>
                    <a:pt x="1193" y="4240"/>
                  </a:lnTo>
                  <a:lnTo>
                    <a:pt x="1077" y="4174"/>
                  </a:lnTo>
                  <a:lnTo>
                    <a:pt x="965" y="4100"/>
                  </a:lnTo>
                  <a:lnTo>
                    <a:pt x="859" y="4021"/>
                  </a:lnTo>
                  <a:lnTo>
                    <a:pt x="756" y="3935"/>
                  </a:lnTo>
                  <a:lnTo>
                    <a:pt x="660" y="3844"/>
                  </a:lnTo>
                  <a:lnTo>
                    <a:pt x="569" y="3748"/>
                  </a:lnTo>
                  <a:lnTo>
                    <a:pt x="483" y="3645"/>
                  </a:lnTo>
                  <a:lnTo>
                    <a:pt x="404" y="3538"/>
                  </a:lnTo>
                  <a:lnTo>
                    <a:pt x="331" y="3426"/>
                  </a:lnTo>
                  <a:lnTo>
                    <a:pt x="265" y="3310"/>
                  </a:lnTo>
                  <a:lnTo>
                    <a:pt x="204" y="3189"/>
                  </a:lnTo>
                  <a:lnTo>
                    <a:pt x="152" y="3065"/>
                  </a:lnTo>
                  <a:lnTo>
                    <a:pt x="107" y="2938"/>
                  </a:lnTo>
                  <a:lnTo>
                    <a:pt x="69" y="2805"/>
                  </a:lnTo>
                  <a:lnTo>
                    <a:pt x="39" y="2671"/>
                  </a:lnTo>
                  <a:lnTo>
                    <a:pt x="18" y="2535"/>
                  </a:lnTo>
                  <a:lnTo>
                    <a:pt x="5" y="2395"/>
                  </a:lnTo>
                  <a:lnTo>
                    <a:pt x="0" y="2252"/>
                  </a:lnTo>
                  <a:lnTo>
                    <a:pt x="5" y="2110"/>
                  </a:lnTo>
                  <a:lnTo>
                    <a:pt x="18" y="1970"/>
                  </a:lnTo>
                  <a:lnTo>
                    <a:pt x="39" y="1832"/>
                  </a:lnTo>
                  <a:lnTo>
                    <a:pt x="69" y="1698"/>
                  </a:lnTo>
                  <a:lnTo>
                    <a:pt x="107" y="1567"/>
                  </a:lnTo>
                  <a:lnTo>
                    <a:pt x="152" y="1438"/>
                  </a:lnTo>
                  <a:lnTo>
                    <a:pt x="204" y="1314"/>
                  </a:lnTo>
                  <a:lnTo>
                    <a:pt x="265" y="1194"/>
                  </a:lnTo>
                  <a:lnTo>
                    <a:pt x="331" y="1077"/>
                  </a:lnTo>
                  <a:lnTo>
                    <a:pt x="404" y="966"/>
                  </a:lnTo>
                  <a:lnTo>
                    <a:pt x="483" y="859"/>
                  </a:lnTo>
                  <a:lnTo>
                    <a:pt x="569" y="757"/>
                  </a:lnTo>
                  <a:lnTo>
                    <a:pt x="660" y="660"/>
                  </a:lnTo>
                  <a:lnTo>
                    <a:pt x="756" y="570"/>
                  </a:lnTo>
                  <a:lnTo>
                    <a:pt x="859" y="483"/>
                  </a:lnTo>
                  <a:lnTo>
                    <a:pt x="965" y="404"/>
                  </a:lnTo>
                  <a:lnTo>
                    <a:pt x="1077" y="331"/>
                  </a:lnTo>
                  <a:lnTo>
                    <a:pt x="1193" y="263"/>
                  </a:lnTo>
                  <a:lnTo>
                    <a:pt x="1313" y="204"/>
                  </a:lnTo>
                  <a:lnTo>
                    <a:pt x="1438" y="152"/>
                  </a:lnTo>
                  <a:lnTo>
                    <a:pt x="1565" y="107"/>
                  </a:lnTo>
                  <a:lnTo>
                    <a:pt x="1696" y="69"/>
                  </a:lnTo>
                  <a:lnTo>
                    <a:pt x="1831" y="39"/>
                  </a:lnTo>
                  <a:lnTo>
                    <a:pt x="1968" y="18"/>
                  </a:lnTo>
                  <a:lnTo>
                    <a:pt x="2107" y="4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002060"/>
            </a:solidFill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  <p:sp>
          <p:nvSpPr>
            <p:cNvPr id="28" name="Freeform 7"/>
            <p:cNvSpPr/>
            <p:nvPr/>
          </p:nvSpPr>
          <p:spPr bwMode="auto">
            <a:xfrm>
              <a:off x="3318600" y="2028875"/>
              <a:ext cx="2506802" cy="2295475"/>
            </a:xfrm>
            <a:custGeom>
              <a:avLst/>
              <a:gdLst>
                <a:gd name="T0" fmla="*/ 1027 w 4649"/>
                <a:gd name="T1" fmla="*/ 236 h 4259"/>
                <a:gd name="T2" fmla="*/ 745 w 4649"/>
                <a:gd name="T3" fmla="*/ 497 h 4259"/>
                <a:gd name="T4" fmla="*/ 514 w 4649"/>
                <a:gd name="T5" fmla="*/ 803 h 4259"/>
                <a:gd name="T6" fmla="*/ 340 w 4649"/>
                <a:gd name="T7" fmla="*/ 1150 h 4259"/>
                <a:gd name="T8" fmla="*/ 230 w 4649"/>
                <a:gd name="T9" fmla="*/ 1528 h 4259"/>
                <a:gd name="T10" fmla="*/ 192 w 4649"/>
                <a:gd name="T11" fmla="*/ 1931 h 4259"/>
                <a:gd name="T12" fmla="*/ 228 w 4649"/>
                <a:gd name="T13" fmla="*/ 2329 h 4259"/>
                <a:gd name="T14" fmla="*/ 335 w 4649"/>
                <a:gd name="T15" fmla="*/ 2702 h 4259"/>
                <a:gd name="T16" fmla="*/ 504 w 4649"/>
                <a:gd name="T17" fmla="*/ 3044 h 4259"/>
                <a:gd name="T18" fmla="*/ 730 w 4649"/>
                <a:gd name="T19" fmla="*/ 3349 h 4259"/>
                <a:gd name="T20" fmla="*/ 1006 w 4649"/>
                <a:gd name="T21" fmla="*/ 3609 h 4259"/>
                <a:gd name="T22" fmla="*/ 1323 w 4649"/>
                <a:gd name="T23" fmla="*/ 3816 h 4259"/>
                <a:gd name="T24" fmla="*/ 1675 w 4649"/>
                <a:gd name="T25" fmla="*/ 3966 h 4259"/>
                <a:gd name="T26" fmla="*/ 2057 w 4649"/>
                <a:gd name="T27" fmla="*/ 4050 h 4259"/>
                <a:gd name="T28" fmla="*/ 2460 w 4649"/>
                <a:gd name="T29" fmla="*/ 4063 h 4259"/>
                <a:gd name="T30" fmla="*/ 2849 w 4649"/>
                <a:gd name="T31" fmla="*/ 4002 h 4259"/>
                <a:gd name="T32" fmla="*/ 3212 w 4649"/>
                <a:gd name="T33" fmla="*/ 3872 h 4259"/>
                <a:gd name="T34" fmla="*/ 3542 w 4649"/>
                <a:gd name="T35" fmla="*/ 3683 h 4259"/>
                <a:gd name="T36" fmla="*/ 3832 w 4649"/>
                <a:gd name="T37" fmla="*/ 3441 h 4259"/>
                <a:gd name="T38" fmla="*/ 4075 w 4649"/>
                <a:gd name="T39" fmla="*/ 3150 h 4259"/>
                <a:gd name="T40" fmla="*/ 4265 w 4649"/>
                <a:gd name="T41" fmla="*/ 2820 h 4259"/>
                <a:gd name="T42" fmla="*/ 4393 w 4649"/>
                <a:gd name="T43" fmla="*/ 2456 h 4259"/>
                <a:gd name="T44" fmla="*/ 4454 w 4649"/>
                <a:gd name="T45" fmla="*/ 2065 h 4259"/>
                <a:gd name="T46" fmla="*/ 4439 w 4649"/>
                <a:gd name="T47" fmla="*/ 1655 h 4259"/>
                <a:gd name="T48" fmla="*/ 4351 w 4649"/>
                <a:gd name="T49" fmla="*/ 1260 h 4259"/>
                <a:gd name="T50" fmla="*/ 4190 w 4649"/>
                <a:gd name="T51" fmla="*/ 896 h 4259"/>
                <a:gd name="T52" fmla="*/ 4362 w 4649"/>
                <a:gd name="T53" fmla="*/ 813 h 4259"/>
                <a:gd name="T54" fmla="*/ 4518 w 4649"/>
                <a:gd name="T55" fmla="*/ 1160 h 4259"/>
                <a:gd name="T56" fmla="*/ 4616 w 4649"/>
                <a:gd name="T57" fmla="*/ 1535 h 4259"/>
                <a:gd name="T58" fmla="*/ 4649 w 4649"/>
                <a:gd name="T59" fmla="*/ 1931 h 4259"/>
                <a:gd name="T60" fmla="*/ 4611 w 4649"/>
                <a:gd name="T61" fmla="*/ 2349 h 4259"/>
                <a:gd name="T62" fmla="*/ 4504 w 4649"/>
                <a:gd name="T63" fmla="*/ 2743 h 4259"/>
                <a:gd name="T64" fmla="*/ 4331 w 4649"/>
                <a:gd name="T65" fmla="*/ 3105 h 4259"/>
                <a:gd name="T66" fmla="*/ 4101 w 4649"/>
                <a:gd name="T67" fmla="*/ 3430 h 4259"/>
                <a:gd name="T68" fmla="*/ 3821 w 4649"/>
                <a:gd name="T69" fmla="*/ 3710 h 4259"/>
                <a:gd name="T70" fmla="*/ 3497 w 4649"/>
                <a:gd name="T71" fmla="*/ 3940 h 4259"/>
                <a:gd name="T72" fmla="*/ 3135 w 4649"/>
                <a:gd name="T73" fmla="*/ 4112 h 4259"/>
                <a:gd name="T74" fmla="*/ 2742 w 4649"/>
                <a:gd name="T75" fmla="*/ 4221 h 4259"/>
                <a:gd name="T76" fmla="*/ 2323 w 4649"/>
                <a:gd name="T77" fmla="*/ 4259 h 4259"/>
                <a:gd name="T78" fmla="*/ 1908 w 4649"/>
                <a:gd name="T79" fmla="*/ 4221 h 4259"/>
                <a:gd name="T80" fmla="*/ 1515 w 4649"/>
                <a:gd name="T81" fmla="*/ 4112 h 4259"/>
                <a:gd name="T82" fmla="*/ 1152 w 4649"/>
                <a:gd name="T83" fmla="*/ 3940 h 4259"/>
                <a:gd name="T84" fmla="*/ 828 w 4649"/>
                <a:gd name="T85" fmla="*/ 3710 h 4259"/>
                <a:gd name="T86" fmla="*/ 548 w 4649"/>
                <a:gd name="T87" fmla="*/ 3430 h 4259"/>
                <a:gd name="T88" fmla="*/ 318 w 4649"/>
                <a:gd name="T89" fmla="*/ 3105 h 4259"/>
                <a:gd name="T90" fmla="*/ 145 w 4649"/>
                <a:gd name="T91" fmla="*/ 2743 h 4259"/>
                <a:gd name="T92" fmla="*/ 38 w 4649"/>
                <a:gd name="T93" fmla="*/ 2349 h 4259"/>
                <a:gd name="T94" fmla="*/ 0 w 4649"/>
                <a:gd name="T95" fmla="*/ 1931 h 4259"/>
                <a:gd name="T96" fmla="*/ 37 w 4649"/>
                <a:gd name="T97" fmla="*/ 1517 h 4259"/>
                <a:gd name="T98" fmla="*/ 144 w 4649"/>
                <a:gd name="T99" fmla="*/ 1125 h 4259"/>
                <a:gd name="T100" fmla="*/ 314 w 4649"/>
                <a:gd name="T101" fmla="*/ 765 h 4259"/>
                <a:gd name="T102" fmla="*/ 541 w 4649"/>
                <a:gd name="T103" fmla="*/ 440 h 4259"/>
                <a:gd name="T104" fmla="*/ 817 w 4649"/>
                <a:gd name="T105" fmla="*/ 161 h 4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49" h="4259">
                  <a:moveTo>
                    <a:pt x="1027" y="0"/>
                  </a:moveTo>
                  <a:lnTo>
                    <a:pt x="1131" y="161"/>
                  </a:lnTo>
                  <a:lnTo>
                    <a:pt x="1027" y="236"/>
                  </a:lnTo>
                  <a:lnTo>
                    <a:pt x="928" y="318"/>
                  </a:lnTo>
                  <a:lnTo>
                    <a:pt x="834" y="404"/>
                  </a:lnTo>
                  <a:lnTo>
                    <a:pt x="745" y="497"/>
                  </a:lnTo>
                  <a:lnTo>
                    <a:pt x="662" y="594"/>
                  </a:lnTo>
                  <a:lnTo>
                    <a:pt x="585" y="696"/>
                  </a:lnTo>
                  <a:lnTo>
                    <a:pt x="514" y="803"/>
                  </a:lnTo>
                  <a:lnTo>
                    <a:pt x="449" y="914"/>
                  </a:lnTo>
                  <a:lnTo>
                    <a:pt x="390" y="1030"/>
                  </a:lnTo>
                  <a:lnTo>
                    <a:pt x="340" y="1150"/>
                  </a:lnTo>
                  <a:lnTo>
                    <a:pt x="296" y="1273"/>
                  </a:lnTo>
                  <a:lnTo>
                    <a:pt x="259" y="1398"/>
                  </a:lnTo>
                  <a:lnTo>
                    <a:pt x="230" y="1528"/>
                  </a:lnTo>
                  <a:lnTo>
                    <a:pt x="209" y="1659"/>
                  </a:lnTo>
                  <a:lnTo>
                    <a:pt x="196" y="1795"/>
                  </a:lnTo>
                  <a:lnTo>
                    <a:pt x="192" y="1931"/>
                  </a:lnTo>
                  <a:lnTo>
                    <a:pt x="196" y="2065"/>
                  </a:lnTo>
                  <a:lnTo>
                    <a:pt x="209" y="2198"/>
                  </a:lnTo>
                  <a:lnTo>
                    <a:pt x="228" y="2329"/>
                  </a:lnTo>
                  <a:lnTo>
                    <a:pt x="256" y="2456"/>
                  </a:lnTo>
                  <a:lnTo>
                    <a:pt x="293" y="2580"/>
                  </a:lnTo>
                  <a:lnTo>
                    <a:pt x="335" y="2702"/>
                  </a:lnTo>
                  <a:lnTo>
                    <a:pt x="385" y="2820"/>
                  </a:lnTo>
                  <a:lnTo>
                    <a:pt x="442" y="2934"/>
                  </a:lnTo>
                  <a:lnTo>
                    <a:pt x="504" y="3044"/>
                  </a:lnTo>
                  <a:lnTo>
                    <a:pt x="575" y="3150"/>
                  </a:lnTo>
                  <a:lnTo>
                    <a:pt x="650" y="3252"/>
                  </a:lnTo>
                  <a:lnTo>
                    <a:pt x="730" y="3349"/>
                  </a:lnTo>
                  <a:lnTo>
                    <a:pt x="817" y="3441"/>
                  </a:lnTo>
                  <a:lnTo>
                    <a:pt x="909" y="3527"/>
                  </a:lnTo>
                  <a:lnTo>
                    <a:pt x="1006" y="3609"/>
                  </a:lnTo>
                  <a:lnTo>
                    <a:pt x="1107" y="3683"/>
                  </a:lnTo>
                  <a:lnTo>
                    <a:pt x="1213" y="3753"/>
                  </a:lnTo>
                  <a:lnTo>
                    <a:pt x="1323" y="3816"/>
                  </a:lnTo>
                  <a:lnTo>
                    <a:pt x="1437" y="3872"/>
                  </a:lnTo>
                  <a:lnTo>
                    <a:pt x="1554" y="3923"/>
                  </a:lnTo>
                  <a:lnTo>
                    <a:pt x="1675" y="3966"/>
                  </a:lnTo>
                  <a:lnTo>
                    <a:pt x="1801" y="4002"/>
                  </a:lnTo>
                  <a:lnTo>
                    <a:pt x="1927" y="4030"/>
                  </a:lnTo>
                  <a:lnTo>
                    <a:pt x="2057" y="4050"/>
                  </a:lnTo>
                  <a:lnTo>
                    <a:pt x="2189" y="4063"/>
                  </a:lnTo>
                  <a:lnTo>
                    <a:pt x="2323" y="4067"/>
                  </a:lnTo>
                  <a:lnTo>
                    <a:pt x="2460" y="4063"/>
                  </a:lnTo>
                  <a:lnTo>
                    <a:pt x="2592" y="4050"/>
                  </a:lnTo>
                  <a:lnTo>
                    <a:pt x="2722" y="4030"/>
                  </a:lnTo>
                  <a:lnTo>
                    <a:pt x="2849" y="4002"/>
                  </a:lnTo>
                  <a:lnTo>
                    <a:pt x="2974" y="3966"/>
                  </a:lnTo>
                  <a:lnTo>
                    <a:pt x="3095" y="3923"/>
                  </a:lnTo>
                  <a:lnTo>
                    <a:pt x="3212" y="3872"/>
                  </a:lnTo>
                  <a:lnTo>
                    <a:pt x="3326" y="3816"/>
                  </a:lnTo>
                  <a:lnTo>
                    <a:pt x="3436" y="3753"/>
                  </a:lnTo>
                  <a:lnTo>
                    <a:pt x="3542" y="3683"/>
                  </a:lnTo>
                  <a:lnTo>
                    <a:pt x="3643" y="3609"/>
                  </a:lnTo>
                  <a:lnTo>
                    <a:pt x="3741" y="3527"/>
                  </a:lnTo>
                  <a:lnTo>
                    <a:pt x="3832" y="3441"/>
                  </a:lnTo>
                  <a:lnTo>
                    <a:pt x="3920" y="3349"/>
                  </a:lnTo>
                  <a:lnTo>
                    <a:pt x="4000" y="3252"/>
                  </a:lnTo>
                  <a:lnTo>
                    <a:pt x="4075" y="3150"/>
                  </a:lnTo>
                  <a:lnTo>
                    <a:pt x="4145" y="3044"/>
                  </a:lnTo>
                  <a:lnTo>
                    <a:pt x="4207" y="2934"/>
                  </a:lnTo>
                  <a:lnTo>
                    <a:pt x="4265" y="2820"/>
                  </a:lnTo>
                  <a:lnTo>
                    <a:pt x="4314" y="2702"/>
                  </a:lnTo>
                  <a:lnTo>
                    <a:pt x="4356" y="2580"/>
                  </a:lnTo>
                  <a:lnTo>
                    <a:pt x="4393" y="2456"/>
                  </a:lnTo>
                  <a:lnTo>
                    <a:pt x="4421" y="2329"/>
                  </a:lnTo>
                  <a:lnTo>
                    <a:pt x="4441" y="2198"/>
                  </a:lnTo>
                  <a:lnTo>
                    <a:pt x="4454" y="2065"/>
                  </a:lnTo>
                  <a:lnTo>
                    <a:pt x="4458" y="1931"/>
                  </a:lnTo>
                  <a:lnTo>
                    <a:pt x="4454" y="1792"/>
                  </a:lnTo>
                  <a:lnTo>
                    <a:pt x="4439" y="1655"/>
                  </a:lnTo>
                  <a:lnTo>
                    <a:pt x="4418" y="1520"/>
                  </a:lnTo>
                  <a:lnTo>
                    <a:pt x="4389" y="1388"/>
                  </a:lnTo>
                  <a:lnTo>
                    <a:pt x="4351" y="1260"/>
                  </a:lnTo>
                  <a:lnTo>
                    <a:pt x="4304" y="1134"/>
                  </a:lnTo>
                  <a:lnTo>
                    <a:pt x="4251" y="1013"/>
                  </a:lnTo>
                  <a:lnTo>
                    <a:pt x="4190" y="896"/>
                  </a:lnTo>
                  <a:lnTo>
                    <a:pt x="4124" y="783"/>
                  </a:lnTo>
                  <a:lnTo>
                    <a:pt x="4299" y="703"/>
                  </a:lnTo>
                  <a:lnTo>
                    <a:pt x="4362" y="813"/>
                  </a:lnTo>
                  <a:lnTo>
                    <a:pt x="4421" y="924"/>
                  </a:lnTo>
                  <a:lnTo>
                    <a:pt x="4472" y="1041"/>
                  </a:lnTo>
                  <a:lnTo>
                    <a:pt x="4518" y="1160"/>
                  </a:lnTo>
                  <a:lnTo>
                    <a:pt x="4558" y="1283"/>
                  </a:lnTo>
                  <a:lnTo>
                    <a:pt x="4590" y="1407"/>
                  </a:lnTo>
                  <a:lnTo>
                    <a:pt x="4616" y="1535"/>
                  </a:lnTo>
                  <a:lnTo>
                    <a:pt x="4634" y="1665"/>
                  </a:lnTo>
                  <a:lnTo>
                    <a:pt x="4645" y="1797"/>
                  </a:lnTo>
                  <a:lnTo>
                    <a:pt x="4649" y="1931"/>
                  </a:lnTo>
                  <a:lnTo>
                    <a:pt x="4645" y="2073"/>
                  </a:lnTo>
                  <a:lnTo>
                    <a:pt x="4633" y="2212"/>
                  </a:lnTo>
                  <a:lnTo>
                    <a:pt x="4611" y="2349"/>
                  </a:lnTo>
                  <a:lnTo>
                    <a:pt x="4583" y="2483"/>
                  </a:lnTo>
                  <a:lnTo>
                    <a:pt x="4547" y="2614"/>
                  </a:lnTo>
                  <a:lnTo>
                    <a:pt x="4504" y="2743"/>
                  </a:lnTo>
                  <a:lnTo>
                    <a:pt x="4454" y="2867"/>
                  </a:lnTo>
                  <a:lnTo>
                    <a:pt x="4396" y="2988"/>
                  </a:lnTo>
                  <a:lnTo>
                    <a:pt x="4331" y="3105"/>
                  </a:lnTo>
                  <a:lnTo>
                    <a:pt x="4261" y="3218"/>
                  </a:lnTo>
                  <a:lnTo>
                    <a:pt x="4184" y="3327"/>
                  </a:lnTo>
                  <a:lnTo>
                    <a:pt x="4101" y="3430"/>
                  </a:lnTo>
                  <a:lnTo>
                    <a:pt x="4014" y="3528"/>
                  </a:lnTo>
                  <a:lnTo>
                    <a:pt x="3921" y="3623"/>
                  </a:lnTo>
                  <a:lnTo>
                    <a:pt x="3821" y="3710"/>
                  </a:lnTo>
                  <a:lnTo>
                    <a:pt x="3718" y="3793"/>
                  </a:lnTo>
                  <a:lnTo>
                    <a:pt x="3610" y="3870"/>
                  </a:lnTo>
                  <a:lnTo>
                    <a:pt x="3497" y="3940"/>
                  </a:lnTo>
                  <a:lnTo>
                    <a:pt x="3380" y="4005"/>
                  </a:lnTo>
                  <a:lnTo>
                    <a:pt x="3259" y="4062"/>
                  </a:lnTo>
                  <a:lnTo>
                    <a:pt x="3135" y="4112"/>
                  </a:lnTo>
                  <a:lnTo>
                    <a:pt x="3007" y="4156"/>
                  </a:lnTo>
                  <a:lnTo>
                    <a:pt x="2876" y="4193"/>
                  </a:lnTo>
                  <a:lnTo>
                    <a:pt x="2742" y="4221"/>
                  </a:lnTo>
                  <a:lnTo>
                    <a:pt x="2605" y="4242"/>
                  </a:lnTo>
                  <a:lnTo>
                    <a:pt x="2466" y="4255"/>
                  </a:lnTo>
                  <a:lnTo>
                    <a:pt x="2323" y="4259"/>
                  </a:lnTo>
                  <a:lnTo>
                    <a:pt x="2184" y="4255"/>
                  </a:lnTo>
                  <a:lnTo>
                    <a:pt x="2044" y="4242"/>
                  </a:lnTo>
                  <a:lnTo>
                    <a:pt x="1908" y="4221"/>
                  </a:lnTo>
                  <a:lnTo>
                    <a:pt x="1774" y="4193"/>
                  </a:lnTo>
                  <a:lnTo>
                    <a:pt x="1643" y="4156"/>
                  </a:lnTo>
                  <a:lnTo>
                    <a:pt x="1515" y="4112"/>
                  </a:lnTo>
                  <a:lnTo>
                    <a:pt x="1391" y="4062"/>
                  </a:lnTo>
                  <a:lnTo>
                    <a:pt x="1269" y="4005"/>
                  </a:lnTo>
                  <a:lnTo>
                    <a:pt x="1152" y="3940"/>
                  </a:lnTo>
                  <a:lnTo>
                    <a:pt x="1040" y="3870"/>
                  </a:lnTo>
                  <a:lnTo>
                    <a:pt x="931" y="3793"/>
                  </a:lnTo>
                  <a:lnTo>
                    <a:pt x="828" y="3710"/>
                  </a:lnTo>
                  <a:lnTo>
                    <a:pt x="728" y="3623"/>
                  </a:lnTo>
                  <a:lnTo>
                    <a:pt x="635" y="3528"/>
                  </a:lnTo>
                  <a:lnTo>
                    <a:pt x="548" y="3430"/>
                  </a:lnTo>
                  <a:lnTo>
                    <a:pt x="465" y="3327"/>
                  </a:lnTo>
                  <a:lnTo>
                    <a:pt x="389" y="3218"/>
                  </a:lnTo>
                  <a:lnTo>
                    <a:pt x="318" y="3105"/>
                  </a:lnTo>
                  <a:lnTo>
                    <a:pt x="254" y="2988"/>
                  </a:lnTo>
                  <a:lnTo>
                    <a:pt x="196" y="2867"/>
                  </a:lnTo>
                  <a:lnTo>
                    <a:pt x="145" y="2743"/>
                  </a:lnTo>
                  <a:lnTo>
                    <a:pt x="103" y="2614"/>
                  </a:lnTo>
                  <a:lnTo>
                    <a:pt x="66" y="2483"/>
                  </a:lnTo>
                  <a:lnTo>
                    <a:pt x="38" y="2349"/>
                  </a:lnTo>
                  <a:lnTo>
                    <a:pt x="17" y="2212"/>
                  </a:lnTo>
                  <a:lnTo>
                    <a:pt x="4" y="2073"/>
                  </a:lnTo>
                  <a:lnTo>
                    <a:pt x="0" y="1931"/>
                  </a:lnTo>
                  <a:lnTo>
                    <a:pt x="4" y="1790"/>
                  </a:lnTo>
                  <a:lnTo>
                    <a:pt x="17" y="1652"/>
                  </a:lnTo>
                  <a:lnTo>
                    <a:pt x="37" y="1517"/>
                  </a:lnTo>
                  <a:lnTo>
                    <a:pt x="65" y="1383"/>
                  </a:lnTo>
                  <a:lnTo>
                    <a:pt x="101" y="1253"/>
                  </a:lnTo>
                  <a:lnTo>
                    <a:pt x="144" y="1125"/>
                  </a:lnTo>
                  <a:lnTo>
                    <a:pt x="193" y="1000"/>
                  </a:lnTo>
                  <a:lnTo>
                    <a:pt x="251" y="881"/>
                  </a:lnTo>
                  <a:lnTo>
                    <a:pt x="314" y="765"/>
                  </a:lnTo>
                  <a:lnTo>
                    <a:pt x="383" y="652"/>
                  </a:lnTo>
                  <a:lnTo>
                    <a:pt x="459" y="543"/>
                  </a:lnTo>
                  <a:lnTo>
                    <a:pt x="541" y="440"/>
                  </a:lnTo>
                  <a:lnTo>
                    <a:pt x="627" y="342"/>
                  </a:lnTo>
                  <a:lnTo>
                    <a:pt x="720" y="249"/>
                  </a:lnTo>
                  <a:lnTo>
                    <a:pt x="817" y="161"/>
                  </a:lnTo>
                  <a:lnTo>
                    <a:pt x="920" y="78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002060"/>
            </a:solidFill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67526" y="1806222"/>
            <a:ext cx="1939742" cy="1911916"/>
            <a:chOff x="3527770" y="2064456"/>
            <a:chExt cx="2088463" cy="2050724"/>
          </a:xfrm>
          <a:solidFill>
            <a:schemeClr val="bg1"/>
          </a:solidFill>
        </p:grpSpPr>
        <p:sp>
          <p:nvSpPr>
            <p:cNvPr id="30" name="Freeform 12"/>
            <p:cNvSpPr>
              <a:spLocks noEditPoints="1"/>
            </p:cNvSpPr>
            <p:nvPr/>
          </p:nvSpPr>
          <p:spPr bwMode="auto">
            <a:xfrm>
              <a:off x="3567663" y="2064456"/>
              <a:ext cx="2008676" cy="2009752"/>
            </a:xfrm>
            <a:custGeom>
              <a:avLst/>
              <a:gdLst>
                <a:gd name="T0" fmla="*/ 1496 w 3725"/>
                <a:gd name="T1" fmla="*/ 79 h 3728"/>
                <a:gd name="T2" fmla="*/ 1047 w 3725"/>
                <a:gd name="T3" fmla="*/ 234 h 3728"/>
                <a:gd name="T4" fmla="*/ 661 w 3725"/>
                <a:gd name="T5" fmla="*/ 496 h 3728"/>
                <a:gd name="T6" fmla="*/ 354 w 3725"/>
                <a:gd name="T7" fmla="*/ 846 h 3728"/>
                <a:gd name="T8" fmla="*/ 142 w 3725"/>
                <a:gd name="T9" fmla="*/ 1266 h 3728"/>
                <a:gd name="T10" fmla="*/ 45 w 3725"/>
                <a:gd name="T11" fmla="*/ 1739 h 3728"/>
                <a:gd name="T12" fmla="*/ 79 w 3725"/>
                <a:gd name="T13" fmla="*/ 2231 h 3728"/>
                <a:gd name="T14" fmla="*/ 234 w 3725"/>
                <a:gd name="T15" fmla="*/ 2680 h 3728"/>
                <a:gd name="T16" fmla="*/ 496 w 3725"/>
                <a:gd name="T17" fmla="*/ 3068 h 3728"/>
                <a:gd name="T18" fmla="*/ 845 w 3725"/>
                <a:gd name="T19" fmla="*/ 3375 h 3728"/>
                <a:gd name="T20" fmla="*/ 1265 w 3725"/>
                <a:gd name="T21" fmla="*/ 3587 h 3728"/>
                <a:gd name="T22" fmla="*/ 1739 w 3725"/>
                <a:gd name="T23" fmla="*/ 3683 h 3728"/>
                <a:gd name="T24" fmla="*/ 2229 w 3725"/>
                <a:gd name="T25" fmla="*/ 3650 h 3728"/>
                <a:gd name="T26" fmla="*/ 2678 w 3725"/>
                <a:gd name="T27" fmla="*/ 3494 h 3728"/>
                <a:gd name="T28" fmla="*/ 3065 w 3725"/>
                <a:gd name="T29" fmla="*/ 3233 h 3728"/>
                <a:gd name="T30" fmla="*/ 3372 w 3725"/>
                <a:gd name="T31" fmla="*/ 2883 h 3728"/>
                <a:gd name="T32" fmla="*/ 3583 w 3725"/>
                <a:gd name="T33" fmla="*/ 2463 h 3728"/>
                <a:gd name="T34" fmla="*/ 3680 w 3725"/>
                <a:gd name="T35" fmla="*/ 1989 h 3728"/>
                <a:gd name="T36" fmla="*/ 3646 w 3725"/>
                <a:gd name="T37" fmla="*/ 1498 h 3728"/>
                <a:gd name="T38" fmla="*/ 3491 w 3725"/>
                <a:gd name="T39" fmla="*/ 1048 h 3728"/>
                <a:gd name="T40" fmla="*/ 3229 w 3725"/>
                <a:gd name="T41" fmla="*/ 661 h 3728"/>
                <a:gd name="T42" fmla="*/ 2880 w 3725"/>
                <a:gd name="T43" fmla="*/ 352 h 3728"/>
                <a:gd name="T44" fmla="*/ 2460 w 3725"/>
                <a:gd name="T45" fmla="*/ 142 h 3728"/>
                <a:gd name="T46" fmla="*/ 1987 w 3725"/>
                <a:gd name="T47" fmla="*/ 45 h 3728"/>
                <a:gd name="T48" fmla="*/ 2115 w 3725"/>
                <a:gd name="T49" fmla="*/ 16 h 3728"/>
                <a:gd name="T50" fmla="*/ 2587 w 3725"/>
                <a:gd name="T51" fmla="*/ 146 h 3728"/>
                <a:gd name="T52" fmla="*/ 3000 w 3725"/>
                <a:gd name="T53" fmla="*/ 389 h 3728"/>
                <a:gd name="T54" fmla="*/ 3336 w 3725"/>
                <a:gd name="T55" fmla="*/ 726 h 3728"/>
                <a:gd name="T56" fmla="*/ 3579 w 3725"/>
                <a:gd name="T57" fmla="*/ 1139 h 3728"/>
                <a:gd name="T58" fmla="*/ 3708 w 3725"/>
                <a:gd name="T59" fmla="*/ 1612 h 3728"/>
                <a:gd name="T60" fmla="*/ 3708 w 3725"/>
                <a:gd name="T61" fmla="*/ 2117 h 3728"/>
                <a:gd name="T62" fmla="*/ 3579 w 3725"/>
                <a:gd name="T63" fmla="*/ 2590 h 3728"/>
                <a:gd name="T64" fmla="*/ 3336 w 3725"/>
                <a:gd name="T65" fmla="*/ 3003 h 3728"/>
                <a:gd name="T66" fmla="*/ 3000 w 3725"/>
                <a:gd name="T67" fmla="*/ 3340 h 3728"/>
                <a:gd name="T68" fmla="*/ 2587 w 3725"/>
                <a:gd name="T69" fmla="*/ 3581 h 3728"/>
                <a:gd name="T70" fmla="*/ 2115 w 3725"/>
                <a:gd name="T71" fmla="*/ 3711 h 3728"/>
                <a:gd name="T72" fmla="*/ 1611 w 3725"/>
                <a:gd name="T73" fmla="*/ 3711 h 3728"/>
                <a:gd name="T74" fmla="*/ 1139 w 3725"/>
                <a:gd name="T75" fmla="*/ 3581 h 3728"/>
                <a:gd name="T76" fmla="*/ 726 w 3725"/>
                <a:gd name="T77" fmla="*/ 3340 h 3728"/>
                <a:gd name="T78" fmla="*/ 389 w 3725"/>
                <a:gd name="T79" fmla="*/ 3003 h 3728"/>
                <a:gd name="T80" fmla="*/ 147 w 3725"/>
                <a:gd name="T81" fmla="*/ 2590 h 3728"/>
                <a:gd name="T82" fmla="*/ 17 w 3725"/>
                <a:gd name="T83" fmla="*/ 2117 h 3728"/>
                <a:gd name="T84" fmla="*/ 17 w 3725"/>
                <a:gd name="T85" fmla="*/ 1612 h 3728"/>
                <a:gd name="T86" fmla="*/ 147 w 3725"/>
                <a:gd name="T87" fmla="*/ 1139 h 3728"/>
                <a:gd name="T88" fmla="*/ 389 w 3725"/>
                <a:gd name="T89" fmla="*/ 726 h 3728"/>
                <a:gd name="T90" fmla="*/ 726 w 3725"/>
                <a:gd name="T91" fmla="*/ 389 h 3728"/>
                <a:gd name="T92" fmla="*/ 1139 w 3725"/>
                <a:gd name="T93" fmla="*/ 146 h 3728"/>
                <a:gd name="T94" fmla="*/ 1611 w 3725"/>
                <a:gd name="T95" fmla="*/ 16 h 3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725" h="3728">
                  <a:moveTo>
                    <a:pt x="1861" y="40"/>
                  </a:moveTo>
                  <a:lnTo>
                    <a:pt x="1739" y="45"/>
                  </a:lnTo>
                  <a:lnTo>
                    <a:pt x="1616" y="57"/>
                  </a:lnTo>
                  <a:lnTo>
                    <a:pt x="1496" y="79"/>
                  </a:lnTo>
                  <a:lnTo>
                    <a:pt x="1379" y="105"/>
                  </a:lnTo>
                  <a:lnTo>
                    <a:pt x="1265" y="142"/>
                  </a:lnTo>
                  <a:lnTo>
                    <a:pt x="1154" y="184"/>
                  </a:lnTo>
                  <a:lnTo>
                    <a:pt x="1047" y="234"/>
                  </a:lnTo>
                  <a:lnTo>
                    <a:pt x="944" y="290"/>
                  </a:lnTo>
                  <a:lnTo>
                    <a:pt x="845" y="352"/>
                  </a:lnTo>
                  <a:lnTo>
                    <a:pt x="751" y="421"/>
                  </a:lnTo>
                  <a:lnTo>
                    <a:pt x="661" y="496"/>
                  </a:lnTo>
                  <a:lnTo>
                    <a:pt x="575" y="575"/>
                  </a:lnTo>
                  <a:lnTo>
                    <a:pt x="496" y="661"/>
                  </a:lnTo>
                  <a:lnTo>
                    <a:pt x="421" y="750"/>
                  </a:lnTo>
                  <a:lnTo>
                    <a:pt x="354" y="846"/>
                  </a:lnTo>
                  <a:lnTo>
                    <a:pt x="290" y="945"/>
                  </a:lnTo>
                  <a:lnTo>
                    <a:pt x="234" y="1048"/>
                  </a:lnTo>
                  <a:lnTo>
                    <a:pt x="185" y="1155"/>
                  </a:lnTo>
                  <a:lnTo>
                    <a:pt x="142" y="1266"/>
                  </a:lnTo>
                  <a:lnTo>
                    <a:pt x="107" y="1381"/>
                  </a:lnTo>
                  <a:lnTo>
                    <a:pt x="79" y="1498"/>
                  </a:lnTo>
                  <a:lnTo>
                    <a:pt x="58" y="1618"/>
                  </a:lnTo>
                  <a:lnTo>
                    <a:pt x="45" y="1739"/>
                  </a:lnTo>
                  <a:lnTo>
                    <a:pt x="41" y="1864"/>
                  </a:lnTo>
                  <a:lnTo>
                    <a:pt x="45" y="1989"/>
                  </a:lnTo>
                  <a:lnTo>
                    <a:pt x="58" y="2111"/>
                  </a:lnTo>
                  <a:lnTo>
                    <a:pt x="79" y="2231"/>
                  </a:lnTo>
                  <a:lnTo>
                    <a:pt x="107" y="2348"/>
                  </a:lnTo>
                  <a:lnTo>
                    <a:pt x="142" y="2463"/>
                  </a:lnTo>
                  <a:lnTo>
                    <a:pt x="185" y="2573"/>
                  </a:lnTo>
                  <a:lnTo>
                    <a:pt x="234" y="2680"/>
                  </a:lnTo>
                  <a:lnTo>
                    <a:pt x="290" y="2784"/>
                  </a:lnTo>
                  <a:lnTo>
                    <a:pt x="354" y="2883"/>
                  </a:lnTo>
                  <a:lnTo>
                    <a:pt x="421" y="2977"/>
                  </a:lnTo>
                  <a:lnTo>
                    <a:pt x="496" y="3068"/>
                  </a:lnTo>
                  <a:lnTo>
                    <a:pt x="575" y="3152"/>
                  </a:lnTo>
                  <a:lnTo>
                    <a:pt x="661" y="3233"/>
                  </a:lnTo>
                  <a:lnTo>
                    <a:pt x="751" y="3308"/>
                  </a:lnTo>
                  <a:lnTo>
                    <a:pt x="845" y="3375"/>
                  </a:lnTo>
                  <a:lnTo>
                    <a:pt x="944" y="3439"/>
                  </a:lnTo>
                  <a:lnTo>
                    <a:pt x="1047" y="3494"/>
                  </a:lnTo>
                  <a:lnTo>
                    <a:pt x="1154" y="3545"/>
                  </a:lnTo>
                  <a:lnTo>
                    <a:pt x="1265" y="3587"/>
                  </a:lnTo>
                  <a:lnTo>
                    <a:pt x="1379" y="3622"/>
                  </a:lnTo>
                  <a:lnTo>
                    <a:pt x="1496" y="3650"/>
                  </a:lnTo>
                  <a:lnTo>
                    <a:pt x="1616" y="3670"/>
                  </a:lnTo>
                  <a:lnTo>
                    <a:pt x="1739" y="3683"/>
                  </a:lnTo>
                  <a:lnTo>
                    <a:pt x="1861" y="3687"/>
                  </a:lnTo>
                  <a:lnTo>
                    <a:pt x="1987" y="3683"/>
                  </a:lnTo>
                  <a:lnTo>
                    <a:pt x="2109" y="3670"/>
                  </a:lnTo>
                  <a:lnTo>
                    <a:pt x="2229" y="3650"/>
                  </a:lnTo>
                  <a:lnTo>
                    <a:pt x="2346" y="3622"/>
                  </a:lnTo>
                  <a:lnTo>
                    <a:pt x="2460" y="3587"/>
                  </a:lnTo>
                  <a:lnTo>
                    <a:pt x="2571" y="3545"/>
                  </a:lnTo>
                  <a:lnTo>
                    <a:pt x="2678" y="3494"/>
                  </a:lnTo>
                  <a:lnTo>
                    <a:pt x="2781" y="3439"/>
                  </a:lnTo>
                  <a:lnTo>
                    <a:pt x="2880" y="3375"/>
                  </a:lnTo>
                  <a:lnTo>
                    <a:pt x="2974" y="3308"/>
                  </a:lnTo>
                  <a:lnTo>
                    <a:pt x="3065" y="3233"/>
                  </a:lnTo>
                  <a:lnTo>
                    <a:pt x="3150" y="3152"/>
                  </a:lnTo>
                  <a:lnTo>
                    <a:pt x="3229" y="3068"/>
                  </a:lnTo>
                  <a:lnTo>
                    <a:pt x="3304" y="2977"/>
                  </a:lnTo>
                  <a:lnTo>
                    <a:pt x="3372" y="2883"/>
                  </a:lnTo>
                  <a:lnTo>
                    <a:pt x="3435" y="2784"/>
                  </a:lnTo>
                  <a:lnTo>
                    <a:pt x="3491" y="2680"/>
                  </a:lnTo>
                  <a:lnTo>
                    <a:pt x="3541" y="2573"/>
                  </a:lnTo>
                  <a:lnTo>
                    <a:pt x="3583" y="2463"/>
                  </a:lnTo>
                  <a:lnTo>
                    <a:pt x="3618" y="2348"/>
                  </a:lnTo>
                  <a:lnTo>
                    <a:pt x="3646" y="2231"/>
                  </a:lnTo>
                  <a:lnTo>
                    <a:pt x="3668" y="2111"/>
                  </a:lnTo>
                  <a:lnTo>
                    <a:pt x="3680" y="1989"/>
                  </a:lnTo>
                  <a:lnTo>
                    <a:pt x="3684" y="1864"/>
                  </a:lnTo>
                  <a:lnTo>
                    <a:pt x="3680" y="1739"/>
                  </a:lnTo>
                  <a:lnTo>
                    <a:pt x="3668" y="1618"/>
                  </a:lnTo>
                  <a:lnTo>
                    <a:pt x="3646" y="1498"/>
                  </a:lnTo>
                  <a:lnTo>
                    <a:pt x="3618" y="1381"/>
                  </a:lnTo>
                  <a:lnTo>
                    <a:pt x="3583" y="1266"/>
                  </a:lnTo>
                  <a:lnTo>
                    <a:pt x="3541" y="1155"/>
                  </a:lnTo>
                  <a:lnTo>
                    <a:pt x="3491" y="1048"/>
                  </a:lnTo>
                  <a:lnTo>
                    <a:pt x="3435" y="945"/>
                  </a:lnTo>
                  <a:lnTo>
                    <a:pt x="3372" y="846"/>
                  </a:lnTo>
                  <a:lnTo>
                    <a:pt x="3304" y="750"/>
                  </a:lnTo>
                  <a:lnTo>
                    <a:pt x="3229" y="661"/>
                  </a:lnTo>
                  <a:lnTo>
                    <a:pt x="3150" y="575"/>
                  </a:lnTo>
                  <a:lnTo>
                    <a:pt x="3065" y="496"/>
                  </a:lnTo>
                  <a:lnTo>
                    <a:pt x="2974" y="421"/>
                  </a:lnTo>
                  <a:lnTo>
                    <a:pt x="2880" y="352"/>
                  </a:lnTo>
                  <a:lnTo>
                    <a:pt x="2781" y="290"/>
                  </a:lnTo>
                  <a:lnTo>
                    <a:pt x="2678" y="234"/>
                  </a:lnTo>
                  <a:lnTo>
                    <a:pt x="2571" y="184"/>
                  </a:lnTo>
                  <a:lnTo>
                    <a:pt x="2460" y="142"/>
                  </a:lnTo>
                  <a:lnTo>
                    <a:pt x="2346" y="105"/>
                  </a:lnTo>
                  <a:lnTo>
                    <a:pt x="2229" y="79"/>
                  </a:lnTo>
                  <a:lnTo>
                    <a:pt x="2109" y="57"/>
                  </a:lnTo>
                  <a:lnTo>
                    <a:pt x="1987" y="45"/>
                  </a:lnTo>
                  <a:lnTo>
                    <a:pt x="1861" y="40"/>
                  </a:lnTo>
                  <a:close/>
                  <a:moveTo>
                    <a:pt x="1861" y="0"/>
                  </a:moveTo>
                  <a:lnTo>
                    <a:pt x="1990" y="4"/>
                  </a:lnTo>
                  <a:lnTo>
                    <a:pt x="2115" y="16"/>
                  </a:lnTo>
                  <a:lnTo>
                    <a:pt x="2237" y="38"/>
                  </a:lnTo>
                  <a:lnTo>
                    <a:pt x="2357" y="66"/>
                  </a:lnTo>
                  <a:lnTo>
                    <a:pt x="2474" y="103"/>
                  </a:lnTo>
                  <a:lnTo>
                    <a:pt x="2587" y="146"/>
                  </a:lnTo>
                  <a:lnTo>
                    <a:pt x="2697" y="197"/>
                  </a:lnTo>
                  <a:lnTo>
                    <a:pt x="2802" y="255"/>
                  </a:lnTo>
                  <a:lnTo>
                    <a:pt x="2902" y="318"/>
                  </a:lnTo>
                  <a:lnTo>
                    <a:pt x="3000" y="389"/>
                  </a:lnTo>
                  <a:lnTo>
                    <a:pt x="3091" y="465"/>
                  </a:lnTo>
                  <a:lnTo>
                    <a:pt x="3179" y="547"/>
                  </a:lnTo>
                  <a:lnTo>
                    <a:pt x="3260" y="633"/>
                  </a:lnTo>
                  <a:lnTo>
                    <a:pt x="3336" y="726"/>
                  </a:lnTo>
                  <a:lnTo>
                    <a:pt x="3407" y="822"/>
                  </a:lnTo>
                  <a:lnTo>
                    <a:pt x="3470" y="924"/>
                  </a:lnTo>
                  <a:lnTo>
                    <a:pt x="3528" y="1029"/>
                  </a:lnTo>
                  <a:lnTo>
                    <a:pt x="3579" y="1139"/>
                  </a:lnTo>
                  <a:lnTo>
                    <a:pt x="3622" y="1252"/>
                  </a:lnTo>
                  <a:lnTo>
                    <a:pt x="3658" y="1369"/>
                  </a:lnTo>
                  <a:lnTo>
                    <a:pt x="3687" y="1489"/>
                  </a:lnTo>
                  <a:lnTo>
                    <a:pt x="3708" y="1612"/>
                  </a:lnTo>
                  <a:lnTo>
                    <a:pt x="3721" y="1736"/>
                  </a:lnTo>
                  <a:lnTo>
                    <a:pt x="3725" y="1864"/>
                  </a:lnTo>
                  <a:lnTo>
                    <a:pt x="3721" y="1991"/>
                  </a:lnTo>
                  <a:lnTo>
                    <a:pt x="3708" y="2117"/>
                  </a:lnTo>
                  <a:lnTo>
                    <a:pt x="3687" y="2240"/>
                  </a:lnTo>
                  <a:lnTo>
                    <a:pt x="3658" y="2360"/>
                  </a:lnTo>
                  <a:lnTo>
                    <a:pt x="3622" y="2475"/>
                  </a:lnTo>
                  <a:lnTo>
                    <a:pt x="3579" y="2590"/>
                  </a:lnTo>
                  <a:lnTo>
                    <a:pt x="3528" y="2698"/>
                  </a:lnTo>
                  <a:lnTo>
                    <a:pt x="3470" y="2804"/>
                  </a:lnTo>
                  <a:lnTo>
                    <a:pt x="3407" y="2905"/>
                  </a:lnTo>
                  <a:lnTo>
                    <a:pt x="3336" y="3003"/>
                  </a:lnTo>
                  <a:lnTo>
                    <a:pt x="3260" y="3095"/>
                  </a:lnTo>
                  <a:lnTo>
                    <a:pt x="3179" y="3182"/>
                  </a:lnTo>
                  <a:lnTo>
                    <a:pt x="3091" y="3264"/>
                  </a:lnTo>
                  <a:lnTo>
                    <a:pt x="3000" y="3340"/>
                  </a:lnTo>
                  <a:lnTo>
                    <a:pt x="2902" y="3409"/>
                  </a:lnTo>
                  <a:lnTo>
                    <a:pt x="2802" y="3474"/>
                  </a:lnTo>
                  <a:lnTo>
                    <a:pt x="2697" y="3530"/>
                  </a:lnTo>
                  <a:lnTo>
                    <a:pt x="2587" y="3581"/>
                  </a:lnTo>
                  <a:lnTo>
                    <a:pt x="2474" y="3625"/>
                  </a:lnTo>
                  <a:lnTo>
                    <a:pt x="2357" y="3662"/>
                  </a:lnTo>
                  <a:lnTo>
                    <a:pt x="2237" y="3690"/>
                  </a:lnTo>
                  <a:lnTo>
                    <a:pt x="2115" y="3711"/>
                  </a:lnTo>
                  <a:lnTo>
                    <a:pt x="1990" y="3724"/>
                  </a:lnTo>
                  <a:lnTo>
                    <a:pt x="1861" y="3728"/>
                  </a:lnTo>
                  <a:lnTo>
                    <a:pt x="1736" y="3724"/>
                  </a:lnTo>
                  <a:lnTo>
                    <a:pt x="1611" y="3711"/>
                  </a:lnTo>
                  <a:lnTo>
                    <a:pt x="1488" y="3690"/>
                  </a:lnTo>
                  <a:lnTo>
                    <a:pt x="1368" y="3662"/>
                  </a:lnTo>
                  <a:lnTo>
                    <a:pt x="1251" y="3625"/>
                  </a:lnTo>
                  <a:lnTo>
                    <a:pt x="1139" y="3581"/>
                  </a:lnTo>
                  <a:lnTo>
                    <a:pt x="1029" y="3530"/>
                  </a:lnTo>
                  <a:lnTo>
                    <a:pt x="923" y="3474"/>
                  </a:lnTo>
                  <a:lnTo>
                    <a:pt x="823" y="3409"/>
                  </a:lnTo>
                  <a:lnTo>
                    <a:pt x="726" y="3340"/>
                  </a:lnTo>
                  <a:lnTo>
                    <a:pt x="634" y="3264"/>
                  </a:lnTo>
                  <a:lnTo>
                    <a:pt x="547" y="3182"/>
                  </a:lnTo>
                  <a:lnTo>
                    <a:pt x="465" y="3095"/>
                  </a:lnTo>
                  <a:lnTo>
                    <a:pt x="389" y="3003"/>
                  </a:lnTo>
                  <a:lnTo>
                    <a:pt x="319" y="2905"/>
                  </a:lnTo>
                  <a:lnTo>
                    <a:pt x="255" y="2804"/>
                  </a:lnTo>
                  <a:lnTo>
                    <a:pt x="197" y="2698"/>
                  </a:lnTo>
                  <a:lnTo>
                    <a:pt x="147" y="2590"/>
                  </a:lnTo>
                  <a:lnTo>
                    <a:pt x="103" y="2475"/>
                  </a:lnTo>
                  <a:lnTo>
                    <a:pt x="68" y="2360"/>
                  </a:lnTo>
                  <a:lnTo>
                    <a:pt x="38" y="2240"/>
                  </a:lnTo>
                  <a:lnTo>
                    <a:pt x="17" y="2117"/>
                  </a:lnTo>
                  <a:lnTo>
                    <a:pt x="4" y="1991"/>
                  </a:lnTo>
                  <a:lnTo>
                    <a:pt x="0" y="1864"/>
                  </a:lnTo>
                  <a:lnTo>
                    <a:pt x="4" y="1736"/>
                  </a:lnTo>
                  <a:lnTo>
                    <a:pt x="17" y="1612"/>
                  </a:lnTo>
                  <a:lnTo>
                    <a:pt x="38" y="1489"/>
                  </a:lnTo>
                  <a:lnTo>
                    <a:pt x="68" y="1369"/>
                  </a:lnTo>
                  <a:lnTo>
                    <a:pt x="103" y="1252"/>
                  </a:lnTo>
                  <a:lnTo>
                    <a:pt x="147" y="1139"/>
                  </a:lnTo>
                  <a:lnTo>
                    <a:pt x="197" y="1029"/>
                  </a:lnTo>
                  <a:lnTo>
                    <a:pt x="255" y="924"/>
                  </a:lnTo>
                  <a:lnTo>
                    <a:pt x="319" y="822"/>
                  </a:lnTo>
                  <a:lnTo>
                    <a:pt x="389" y="726"/>
                  </a:lnTo>
                  <a:lnTo>
                    <a:pt x="465" y="633"/>
                  </a:lnTo>
                  <a:lnTo>
                    <a:pt x="547" y="547"/>
                  </a:lnTo>
                  <a:lnTo>
                    <a:pt x="634" y="465"/>
                  </a:lnTo>
                  <a:lnTo>
                    <a:pt x="726" y="389"/>
                  </a:lnTo>
                  <a:lnTo>
                    <a:pt x="823" y="318"/>
                  </a:lnTo>
                  <a:lnTo>
                    <a:pt x="923" y="255"/>
                  </a:lnTo>
                  <a:lnTo>
                    <a:pt x="1029" y="197"/>
                  </a:lnTo>
                  <a:lnTo>
                    <a:pt x="1139" y="146"/>
                  </a:lnTo>
                  <a:lnTo>
                    <a:pt x="1251" y="103"/>
                  </a:lnTo>
                  <a:lnTo>
                    <a:pt x="1368" y="66"/>
                  </a:lnTo>
                  <a:lnTo>
                    <a:pt x="1488" y="38"/>
                  </a:lnTo>
                  <a:lnTo>
                    <a:pt x="1611" y="16"/>
                  </a:lnTo>
                  <a:lnTo>
                    <a:pt x="1736" y="4"/>
                  </a:lnTo>
                  <a:lnTo>
                    <a:pt x="18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  <p:sp>
          <p:nvSpPr>
            <p:cNvPr id="31" name="Freeform 13"/>
            <p:cNvSpPr/>
            <p:nvPr/>
          </p:nvSpPr>
          <p:spPr bwMode="auto">
            <a:xfrm>
              <a:off x="3527770" y="2658541"/>
              <a:ext cx="2088463" cy="1456639"/>
            </a:xfrm>
            <a:custGeom>
              <a:avLst/>
              <a:gdLst>
                <a:gd name="T0" fmla="*/ 325 w 3875"/>
                <a:gd name="T1" fmla="*/ 95 h 2703"/>
                <a:gd name="T2" fmla="*/ 253 w 3875"/>
                <a:gd name="T3" fmla="*/ 306 h 2703"/>
                <a:gd name="T4" fmla="*/ 208 w 3875"/>
                <a:gd name="T5" fmla="*/ 531 h 2703"/>
                <a:gd name="T6" fmla="*/ 192 w 3875"/>
                <a:gd name="T7" fmla="*/ 763 h 2703"/>
                <a:gd name="T8" fmla="*/ 209 w 3875"/>
                <a:gd name="T9" fmla="*/ 1010 h 2703"/>
                <a:gd name="T10" fmla="*/ 260 w 3875"/>
                <a:gd name="T11" fmla="*/ 1246 h 2703"/>
                <a:gd name="T12" fmla="*/ 341 w 3875"/>
                <a:gd name="T13" fmla="*/ 1470 h 2703"/>
                <a:gd name="T14" fmla="*/ 451 w 3875"/>
                <a:gd name="T15" fmla="*/ 1678 h 2703"/>
                <a:gd name="T16" fmla="*/ 587 w 3875"/>
                <a:gd name="T17" fmla="*/ 1868 h 2703"/>
                <a:gd name="T18" fmla="*/ 746 w 3875"/>
                <a:gd name="T19" fmla="*/ 2039 h 2703"/>
                <a:gd name="T20" fmla="*/ 926 w 3875"/>
                <a:gd name="T21" fmla="*/ 2187 h 2703"/>
                <a:gd name="T22" fmla="*/ 1126 w 3875"/>
                <a:gd name="T23" fmla="*/ 2310 h 2703"/>
                <a:gd name="T24" fmla="*/ 1342 w 3875"/>
                <a:gd name="T25" fmla="*/ 2405 h 2703"/>
                <a:gd name="T26" fmla="*/ 1571 w 3875"/>
                <a:gd name="T27" fmla="*/ 2472 h 2703"/>
                <a:gd name="T28" fmla="*/ 1814 w 3875"/>
                <a:gd name="T29" fmla="*/ 2507 h 2703"/>
                <a:gd name="T30" fmla="*/ 2062 w 3875"/>
                <a:gd name="T31" fmla="*/ 2507 h 2703"/>
                <a:gd name="T32" fmla="*/ 2304 w 3875"/>
                <a:gd name="T33" fmla="*/ 2472 h 2703"/>
                <a:gd name="T34" fmla="*/ 2534 w 3875"/>
                <a:gd name="T35" fmla="*/ 2405 h 2703"/>
                <a:gd name="T36" fmla="*/ 2749 w 3875"/>
                <a:gd name="T37" fmla="*/ 2310 h 2703"/>
                <a:gd name="T38" fmla="*/ 2949 w 3875"/>
                <a:gd name="T39" fmla="*/ 2187 h 2703"/>
                <a:gd name="T40" fmla="*/ 3130 w 3875"/>
                <a:gd name="T41" fmla="*/ 2039 h 2703"/>
                <a:gd name="T42" fmla="*/ 3289 w 3875"/>
                <a:gd name="T43" fmla="*/ 1868 h 2703"/>
                <a:gd name="T44" fmla="*/ 3424 w 3875"/>
                <a:gd name="T45" fmla="*/ 1678 h 2703"/>
                <a:gd name="T46" fmla="*/ 3534 w 3875"/>
                <a:gd name="T47" fmla="*/ 1470 h 2703"/>
                <a:gd name="T48" fmla="*/ 3616 w 3875"/>
                <a:gd name="T49" fmla="*/ 1246 h 2703"/>
                <a:gd name="T50" fmla="*/ 3666 w 3875"/>
                <a:gd name="T51" fmla="*/ 1010 h 2703"/>
                <a:gd name="T52" fmla="*/ 3683 w 3875"/>
                <a:gd name="T53" fmla="*/ 763 h 2703"/>
                <a:gd name="T54" fmla="*/ 3671 w 3875"/>
                <a:gd name="T55" fmla="*/ 550 h 2703"/>
                <a:gd name="T56" fmla="*/ 3633 w 3875"/>
                <a:gd name="T57" fmla="*/ 346 h 2703"/>
                <a:gd name="T58" fmla="*/ 3844 w 3875"/>
                <a:gd name="T59" fmla="*/ 414 h 2703"/>
                <a:gd name="T60" fmla="*/ 3871 w 3875"/>
                <a:gd name="T61" fmla="*/ 645 h 2703"/>
                <a:gd name="T62" fmla="*/ 3871 w 3875"/>
                <a:gd name="T63" fmla="*/ 896 h 2703"/>
                <a:gd name="T64" fmla="*/ 3836 w 3875"/>
                <a:gd name="T65" fmla="*/ 1153 h 2703"/>
                <a:gd name="T66" fmla="*/ 3768 w 3875"/>
                <a:gd name="T67" fmla="*/ 1400 h 2703"/>
                <a:gd name="T68" fmla="*/ 3669 w 3875"/>
                <a:gd name="T69" fmla="*/ 1631 h 2703"/>
                <a:gd name="T70" fmla="*/ 3544 w 3875"/>
                <a:gd name="T71" fmla="*/ 1847 h 2703"/>
                <a:gd name="T72" fmla="*/ 3392 w 3875"/>
                <a:gd name="T73" fmla="*/ 2043 h 2703"/>
                <a:gd name="T74" fmla="*/ 3217 w 3875"/>
                <a:gd name="T75" fmla="*/ 2219 h 2703"/>
                <a:gd name="T76" fmla="*/ 3020 w 3875"/>
                <a:gd name="T77" fmla="*/ 2372 h 2703"/>
                <a:gd name="T78" fmla="*/ 2806 w 3875"/>
                <a:gd name="T79" fmla="*/ 2497 h 2703"/>
                <a:gd name="T80" fmla="*/ 2573 w 3875"/>
                <a:gd name="T81" fmla="*/ 2596 h 2703"/>
                <a:gd name="T82" fmla="*/ 2328 w 3875"/>
                <a:gd name="T83" fmla="*/ 2664 h 2703"/>
                <a:gd name="T84" fmla="*/ 2070 w 3875"/>
                <a:gd name="T85" fmla="*/ 2699 h 2703"/>
                <a:gd name="T86" fmla="*/ 1805 w 3875"/>
                <a:gd name="T87" fmla="*/ 2699 h 2703"/>
                <a:gd name="T88" fmla="*/ 1547 w 3875"/>
                <a:gd name="T89" fmla="*/ 2664 h 2703"/>
                <a:gd name="T90" fmla="*/ 1302 w 3875"/>
                <a:gd name="T91" fmla="*/ 2596 h 2703"/>
                <a:gd name="T92" fmla="*/ 1070 w 3875"/>
                <a:gd name="T93" fmla="*/ 2497 h 2703"/>
                <a:gd name="T94" fmla="*/ 856 w 3875"/>
                <a:gd name="T95" fmla="*/ 2372 h 2703"/>
                <a:gd name="T96" fmla="*/ 658 w 3875"/>
                <a:gd name="T97" fmla="*/ 2219 h 2703"/>
                <a:gd name="T98" fmla="*/ 484 w 3875"/>
                <a:gd name="T99" fmla="*/ 2043 h 2703"/>
                <a:gd name="T100" fmla="*/ 332 w 3875"/>
                <a:gd name="T101" fmla="*/ 1847 h 2703"/>
                <a:gd name="T102" fmla="*/ 206 w 3875"/>
                <a:gd name="T103" fmla="*/ 1631 h 2703"/>
                <a:gd name="T104" fmla="*/ 108 w 3875"/>
                <a:gd name="T105" fmla="*/ 1400 h 2703"/>
                <a:gd name="T106" fmla="*/ 40 w 3875"/>
                <a:gd name="T107" fmla="*/ 1153 h 2703"/>
                <a:gd name="T108" fmla="*/ 5 w 3875"/>
                <a:gd name="T109" fmla="*/ 896 h 2703"/>
                <a:gd name="T110" fmla="*/ 3 w 3875"/>
                <a:gd name="T111" fmla="*/ 648 h 2703"/>
                <a:gd name="T112" fmla="*/ 30 w 3875"/>
                <a:gd name="T113" fmla="*/ 423 h 2703"/>
                <a:gd name="T114" fmla="*/ 82 w 3875"/>
                <a:gd name="T115" fmla="*/ 206 h 2703"/>
                <a:gd name="T116" fmla="*/ 157 w 3875"/>
                <a:gd name="T117" fmla="*/ 0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75" h="2703">
                  <a:moveTo>
                    <a:pt x="157" y="0"/>
                  </a:moveTo>
                  <a:lnTo>
                    <a:pt x="325" y="95"/>
                  </a:lnTo>
                  <a:lnTo>
                    <a:pt x="285" y="199"/>
                  </a:lnTo>
                  <a:lnTo>
                    <a:pt x="253" y="306"/>
                  </a:lnTo>
                  <a:lnTo>
                    <a:pt x="226" y="418"/>
                  </a:lnTo>
                  <a:lnTo>
                    <a:pt x="208" y="531"/>
                  </a:lnTo>
                  <a:lnTo>
                    <a:pt x="196" y="646"/>
                  </a:lnTo>
                  <a:lnTo>
                    <a:pt x="192" y="763"/>
                  </a:lnTo>
                  <a:lnTo>
                    <a:pt x="196" y="888"/>
                  </a:lnTo>
                  <a:lnTo>
                    <a:pt x="209" y="1010"/>
                  </a:lnTo>
                  <a:lnTo>
                    <a:pt x="230" y="1130"/>
                  </a:lnTo>
                  <a:lnTo>
                    <a:pt x="260" y="1246"/>
                  </a:lnTo>
                  <a:lnTo>
                    <a:pt x="296" y="1360"/>
                  </a:lnTo>
                  <a:lnTo>
                    <a:pt x="341" y="1470"/>
                  </a:lnTo>
                  <a:lnTo>
                    <a:pt x="392" y="1576"/>
                  </a:lnTo>
                  <a:lnTo>
                    <a:pt x="451" y="1678"/>
                  </a:lnTo>
                  <a:lnTo>
                    <a:pt x="516" y="1776"/>
                  </a:lnTo>
                  <a:lnTo>
                    <a:pt x="587" y="1868"/>
                  </a:lnTo>
                  <a:lnTo>
                    <a:pt x="663" y="1957"/>
                  </a:lnTo>
                  <a:lnTo>
                    <a:pt x="746" y="2039"/>
                  </a:lnTo>
                  <a:lnTo>
                    <a:pt x="833" y="2116"/>
                  </a:lnTo>
                  <a:lnTo>
                    <a:pt x="926" y="2187"/>
                  </a:lnTo>
                  <a:lnTo>
                    <a:pt x="1023" y="2252"/>
                  </a:lnTo>
                  <a:lnTo>
                    <a:pt x="1126" y="2310"/>
                  </a:lnTo>
                  <a:lnTo>
                    <a:pt x="1232" y="2362"/>
                  </a:lnTo>
                  <a:lnTo>
                    <a:pt x="1342" y="2405"/>
                  </a:lnTo>
                  <a:lnTo>
                    <a:pt x="1454" y="2444"/>
                  </a:lnTo>
                  <a:lnTo>
                    <a:pt x="1571" y="2472"/>
                  </a:lnTo>
                  <a:lnTo>
                    <a:pt x="1691" y="2494"/>
                  </a:lnTo>
                  <a:lnTo>
                    <a:pt x="1814" y="2507"/>
                  </a:lnTo>
                  <a:lnTo>
                    <a:pt x="1936" y="2511"/>
                  </a:lnTo>
                  <a:lnTo>
                    <a:pt x="2062" y="2507"/>
                  </a:lnTo>
                  <a:lnTo>
                    <a:pt x="2184" y="2494"/>
                  </a:lnTo>
                  <a:lnTo>
                    <a:pt x="2304" y="2472"/>
                  </a:lnTo>
                  <a:lnTo>
                    <a:pt x="2421" y="2444"/>
                  </a:lnTo>
                  <a:lnTo>
                    <a:pt x="2534" y="2405"/>
                  </a:lnTo>
                  <a:lnTo>
                    <a:pt x="2644" y="2362"/>
                  </a:lnTo>
                  <a:lnTo>
                    <a:pt x="2749" y="2310"/>
                  </a:lnTo>
                  <a:lnTo>
                    <a:pt x="2852" y="2252"/>
                  </a:lnTo>
                  <a:lnTo>
                    <a:pt x="2949" y="2187"/>
                  </a:lnTo>
                  <a:lnTo>
                    <a:pt x="3042" y="2116"/>
                  </a:lnTo>
                  <a:lnTo>
                    <a:pt x="3130" y="2039"/>
                  </a:lnTo>
                  <a:lnTo>
                    <a:pt x="3213" y="1957"/>
                  </a:lnTo>
                  <a:lnTo>
                    <a:pt x="3289" y="1868"/>
                  </a:lnTo>
                  <a:lnTo>
                    <a:pt x="3359" y="1776"/>
                  </a:lnTo>
                  <a:lnTo>
                    <a:pt x="3424" y="1678"/>
                  </a:lnTo>
                  <a:lnTo>
                    <a:pt x="3483" y="1576"/>
                  </a:lnTo>
                  <a:lnTo>
                    <a:pt x="3534" y="1470"/>
                  </a:lnTo>
                  <a:lnTo>
                    <a:pt x="3579" y="1360"/>
                  </a:lnTo>
                  <a:lnTo>
                    <a:pt x="3616" y="1246"/>
                  </a:lnTo>
                  <a:lnTo>
                    <a:pt x="3645" y="1130"/>
                  </a:lnTo>
                  <a:lnTo>
                    <a:pt x="3666" y="1010"/>
                  </a:lnTo>
                  <a:lnTo>
                    <a:pt x="3679" y="888"/>
                  </a:lnTo>
                  <a:lnTo>
                    <a:pt x="3683" y="763"/>
                  </a:lnTo>
                  <a:lnTo>
                    <a:pt x="3681" y="656"/>
                  </a:lnTo>
                  <a:lnTo>
                    <a:pt x="3671" y="550"/>
                  </a:lnTo>
                  <a:lnTo>
                    <a:pt x="3655" y="447"/>
                  </a:lnTo>
                  <a:lnTo>
                    <a:pt x="3633" y="346"/>
                  </a:lnTo>
                  <a:lnTo>
                    <a:pt x="3820" y="302"/>
                  </a:lnTo>
                  <a:lnTo>
                    <a:pt x="3844" y="414"/>
                  </a:lnTo>
                  <a:lnTo>
                    <a:pt x="3861" y="528"/>
                  </a:lnTo>
                  <a:lnTo>
                    <a:pt x="3871" y="645"/>
                  </a:lnTo>
                  <a:lnTo>
                    <a:pt x="3875" y="763"/>
                  </a:lnTo>
                  <a:lnTo>
                    <a:pt x="3871" y="896"/>
                  </a:lnTo>
                  <a:lnTo>
                    <a:pt x="3857" y="1026"/>
                  </a:lnTo>
                  <a:lnTo>
                    <a:pt x="3836" y="1153"/>
                  </a:lnTo>
                  <a:lnTo>
                    <a:pt x="3806" y="1278"/>
                  </a:lnTo>
                  <a:lnTo>
                    <a:pt x="3768" y="1400"/>
                  </a:lnTo>
                  <a:lnTo>
                    <a:pt x="3723" y="1517"/>
                  </a:lnTo>
                  <a:lnTo>
                    <a:pt x="3669" y="1631"/>
                  </a:lnTo>
                  <a:lnTo>
                    <a:pt x="3610" y="1741"/>
                  </a:lnTo>
                  <a:lnTo>
                    <a:pt x="3544" y="1847"/>
                  </a:lnTo>
                  <a:lnTo>
                    <a:pt x="3471" y="1947"/>
                  </a:lnTo>
                  <a:lnTo>
                    <a:pt x="3392" y="2043"/>
                  </a:lnTo>
                  <a:lnTo>
                    <a:pt x="3307" y="2135"/>
                  </a:lnTo>
                  <a:lnTo>
                    <a:pt x="3217" y="2219"/>
                  </a:lnTo>
                  <a:lnTo>
                    <a:pt x="3121" y="2298"/>
                  </a:lnTo>
                  <a:lnTo>
                    <a:pt x="3020" y="2372"/>
                  </a:lnTo>
                  <a:lnTo>
                    <a:pt x="2914" y="2438"/>
                  </a:lnTo>
                  <a:lnTo>
                    <a:pt x="2806" y="2497"/>
                  </a:lnTo>
                  <a:lnTo>
                    <a:pt x="2691" y="2551"/>
                  </a:lnTo>
                  <a:lnTo>
                    <a:pt x="2573" y="2596"/>
                  </a:lnTo>
                  <a:lnTo>
                    <a:pt x="2452" y="2634"/>
                  </a:lnTo>
                  <a:lnTo>
                    <a:pt x="2328" y="2664"/>
                  </a:lnTo>
                  <a:lnTo>
                    <a:pt x="2200" y="2685"/>
                  </a:lnTo>
                  <a:lnTo>
                    <a:pt x="2070" y="2699"/>
                  </a:lnTo>
                  <a:lnTo>
                    <a:pt x="1936" y="2703"/>
                  </a:lnTo>
                  <a:lnTo>
                    <a:pt x="1805" y="2699"/>
                  </a:lnTo>
                  <a:lnTo>
                    <a:pt x="1676" y="2685"/>
                  </a:lnTo>
                  <a:lnTo>
                    <a:pt x="1547" y="2664"/>
                  </a:lnTo>
                  <a:lnTo>
                    <a:pt x="1423" y="2634"/>
                  </a:lnTo>
                  <a:lnTo>
                    <a:pt x="1302" y="2596"/>
                  </a:lnTo>
                  <a:lnTo>
                    <a:pt x="1184" y="2551"/>
                  </a:lnTo>
                  <a:lnTo>
                    <a:pt x="1070" y="2497"/>
                  </a:lnTo>
                  <a:lnTo>
                    <a:pt x="961" y="2438"/>
                  </a:lnTo>
                  <a:lnTo>
                    <a:pt x="856" y="2372"/>
                  </a:lnTo>
                  <a:lnTo>
                    <a:pt x="754" y="2298"/>
                  </a:lnTo>
                  <a:lnTo>
                    <a:pt x="658" y="2219"/>
                  </a:lnTo>
                  <a:lnTo>
                    <a:pt x="568" y="2135"/>
                  </a:lnTo>
                  <a:lnTo>
                    <a:pt x="484" y="2043"/>
                  </a:lnTo>
                  <a:lnTo>
                    <a:pt x="405" y="1947"/>
                  </a:lnTo>
                  <a:lnTo>
                    <a:pt x="332" y="1847"/>
                  </a:lnTo>
                  <a:lnTo>
                    <a:pt x="265" y="1741"/>
                  </a:lnTo>
                  <a:lnTo>
                    <a:pt x="206" y="1631"/>
                  </a:lnTo>
                  <a:lnTo>
                    <a:pt x="153" y="1517"/>
                  </a:lnTo>
                  <a:lnTo>
                    <a:pt x="108" y="1400"/>
                  </a:lnTo>
                  <a:lnTo>
                    <a:pt x="69" y="1278"/>
                  </a:lnTo>
                  <a:lnTo>
                    <a:pt x="40" y="1153"/>
                  </a:lnTo>
                  <a:lnTo>
                    <a:pt x="19" y="1026"/>
                  </a:lnTo>
                  <a:lnTo>
                    <a:pt x="5" y="896"/>
                  </a:lnTo>
                  <a:lnTo>
                    <a:pt x="0" y="763"/>
                  </a:lnTo>
                  <a:lnTo>
                    <a:pt x="3" y="648"/>
                  </a:lnTo>
                  <a:lnTo>
                    <a:pt x="13" y="535"/>
                  </a:lnTo>
                  <a:lnTo>
                    <a:pt x="30" y="423"/>
                  </a:lnTo>
                  <a:lnTo>
                    <a:pt x="53" y="313"/>
                  </a:lnTo>
                  <a:lnTo>
                    <a:pt x="82" y="206"/>
                  </a:lnTo>
                  <a:lnTo>
                    <a:pt x="116" y="102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968811" y="2008269"/>
            <a:ext cx="1537172" cy="1507821"/>
            <a:chOff x="3744487" y="2281172"/>
            <a:chExt cx="1655029" cy="1617291"/>
          </a:xfrm>
          <a:solidFill>
            <a:srgbClr val="0070C0"/>
          </a:solidFill>
        </p:grpSpPr>
        <p:sp>
          <p:nvSpPr>
            <p:cNvPr id="33" name="Freeform 11"/>
            <p:cNvSpPr>
              <a:spLocks noEditPoints="1"/>
            </p:cNvSpPr>
            <p:nvPr/>
          </p:nvSpPr>
          <p:spPr bwMode="auto">
            <a:xfrm>
              <a:off x="3784380" y="2281172"/>
              <a:ext cx="1575242" cy="1577398"/>
            </a:xfrm>
            <a:custGeom>
              <a:avLst/>
              <a:gdLst>
                <a:gd name="T0" fmla="*/ 1241 w 2922"/>
                <a:gd name="T1" fmla="*/ 57 h 2925"/>
                <a:gd name="T2" fmla="*/ 932 w 2922"/>
                <a:gd name="T3" fmla="*/ 142 h 2925"/>
                <a:gd name="T4" fmla="*/ 656 w 2922"/>
                <a:gd name="T5" fmla="*/ 292 h 2925"/>
                <a:gd name="T6" fmla="*/ 421 w 2922"/>
                <a:gd name="T7" fmla="*/ 495 h 2925"/>
                <a:gd name="T8" fmla="*/ 235 w 2922"/>
                <a:gd name="T9" fmla="*/ 744 h 2925"/>
                <a:gd name="T10" fmla="*/ 107 w 2922"/>
                <a:gd name="T11" fmla="*/ 1034 h 2925"/>
                <a:gd name="T12" fmla="*/ 45 w 2922"/>
                <a:gd name="T13" fmla="*/ 1351 h 2925"/>
                <a:gd name="T14" fmla="*/ 57 w 2922"/>
                <a:gd name="T15" fmla="*/ 1681 h 2925"/>
                <a:gd name="T16" fmla="*/ 142 w 2922"/>
                <a:gd name="T17" fmla="*/ 1990 h 2925"/>
                <a:gd name="T18" fmla="*/ 291 w 2922"/>
                <a:gd name="T19" fmla="*/ 2267 h 2925"/>
                <a:gd name="T20" fmla="*/ 494 w 2922"/>
                <a:gd name="T21" fmla="*/ 2503 h 2925"/>
                <a:gd name="T22" fmla="*/ 745 w 2922"/>
                <a:gd name="T23" fmla="*/ 2690 h 2925"/>
                <a:gd name="T24" fmla="*/ 1032 w 2922"/>
                <a:gd name="T25" fmla="*/ 2818 h 2925"/>
                <a:gd name="T26" fmla="*/ 1349 w 2922"/>
                <a:gd name="T27" fmla="*/ 2879 h 2925"/>
                <a:gd name="T28" fmla="*/ 1680 w 2922"/>
                <a:gd name="T29" fmla="*/ 2867 h 2925"/>
                <a:gd name="T30" fmla="*/ 1989 w 2922"/>
                <a:gd name="T31" fmla="*/ 2781 h 2925"/>
                <a:gd name="T32" fmla="*/ 2265 w 2922"/>
                <a:gd name="T33" fmla="*/ 2633 h 2925"/>
                <a:gd name="T34" fmla="*/ 2500 w 2922"/>
                <a:gd name="T35" fmla="*/ 2429 h 2925"/>
                <a:gd name="T36" fmla="*/ 2686 w 2922"/>
                <a:gd name="T37" fmla="*/ 2179 h 2925"/>
                <a:gd name="T38" fmla="*/ 2815 w 2922"/>
                <a:gd name="T39" fmla="*/ 1891 h 2925"/>
                <a:gd name="T40" fmla="*/ 2877 w 2922"/>
                <a:gd name="T41" fmla="*/ 1572 h 2925"/>
                <a:gd name="T42" fmla="*/ 2864 w 2922"/>
                <a:gd name="T43" fmla="*/ 1242 h 2925"/>
                <a:gd name="T44" fmla="*/ 2779 w 2922"/>
                <a:gd name="T45" fmla="*/ 933 h 2925"/>
                <a:gd name="T46" fmla="*/ 2630 w 2922"/>
                <a:gd name="T47" fmla="*/ 657 h 2925"/>
                <a:gd name="T48" fmla="*/ 2427 w 2922"/>
                <a:gd name="T49" fmla="*/ 421 h 2925"/>
                <a:gd name="T50" fmla="*/ 2176 w 2922"/>
                <a:gd name="T51" fmla="*/ 235 h 2925"/>
                <a:gd name="T52" fmla="*/ 1889 w 2922"/>
                <a:gd name="T53" fmla="*/ 107 h 2925"/>
                <a:gd name="T54" fmla="*/ 1572 w 2922"/>
                <a:gd name="T55" fmla="*/ 45 h 2925"/>
                <a:gd name="T56" fmla="*/ 1575 w 2922"/>
                <a:gd name="T57" fmla="*/ 4 h 2925"/>
                <a:gd name="T58" fmla="*/ 1902 w 2922"/>
                <a:gd name="T59" fmla="*/ 67 h 2925"/>
                <a:gd name="T60" fmla="*/ 2198 w 2922"/>
                <a:gd name="T61" fmla="*/ 200 h 2925"/>
                <a:gd name="T62" fmla="*/ 2455 w 2922"/>
                <a:gd name="T63" fmla="*/ 392 h 2925"/>
                <a:gd name="T64" fmla="*/ 2664 w 2922"/>
                <a:gd name="T65" fmla="*/ 634 h 2925"/>
                <a:gd name="T66" fmla="*/ 2817 w 2922"/>
                <a:gd name="T67" fmla="*/ 918 h 2925"/>
                <a:gd name="T68" fmla="*/ 2905 w 2922"/>
                <a:gd name="T69" fmla="*/ 1237 h 2925"/>
                <a:gd name="T70" fmla="*/ 2918 w 2922"/>
                <a:gd name="T71" fmla="*/ 1577 h 2925"/>
                <a:gd name="T72" fmla="*/ 2854 w 2922"/>
                <a:gd name="T73" fmla="*/ 1903 h 2925"/>
                <a:gd name="T74" fmla="*/ 2722 w 2922"/>
                <a:gd name="T75" fmla="*/ 2200 h 2925"/>
                <a:gd name="T76" fmla="*/ 2530 w 2922"/>
                <a:gd name="T77" fmla="*/ 2457 h 2925"/>
                <a:gd name="T78" fmla="*/ 2288 w 2922"/>
                <a:gd name="T79" fmla="*/ 2667 h 2925"/>
                <a:gd name="T80" fmla="*/ 2003 w 2922"/>
                <a:gd name="T81" fmla="*/ 2819 h 2925"/>
                <a:gd name="T82" fmla="*/ 1686 w 2922"/>
                <a:gd name="T83" fmla="*/ 2907 h 2925"/>
                <a:gd name="T84" fmla="*/ 1347 w 2922"/>
                <a:gd name="T85" fmla="*/ 2921 h 2925"/>
                <a:gd name="T86" fmla="*/ 1020 w 2922"/>
                <a:gd name="T87" fmla="*/ 2856 h 2925"/>
                <a:gd name="T88" fmla="*/ 724 w 2922"/>
                <a:gd name="T89" fmla="*/ 2725 h 2925"/>
                <a:gd name="T90" fmla="*/ 466 w 2922"/>
                <a:gd name="T91" fmla="*/ 2533 h 2925"/>
                <a:gd name="T92" fmla="*/ 257 w 2922"/>
                <a:gd name="T93" fmla="*/ 2290 h 2925"/>
                <a:gd name="T94" fmla="*/ 104 w 2922"/>
                <a:gd name="T95" fmla="*/ 2006 h 2925"/>
                <a:gd name="T96" fmla="*/ 17 w 2922"/>
                <a:gd name="T97" fmla="*/ 1688 h 2925"/>
                <a:gd name="T98" fmla="*/ 4 w 2922"/>
                <a:gd name="T99" fmla="*/ 1348 h 2925"/>
                <a:gd name="T100" fmla="*/ 67 w 2922"/>
                <a:gd name="T101" fmla="*/ 1021 h 2925"/>
                <a:gd name="T102" fmla="*/ 200 w 2922"/>
                <a:gd name="T103" fmla="*/ 725 h 2925"/>
                <a:gd name="T104" fmla="*/ 391 w 2922"/>
                <a:gd name="T105" fmla="*/ 467 h 2925"/>
                <a:gd name="T106" fmla="*/ 634 w 2922"/>
                <a:gd name="T107" fmla="*/ 258 h 2925"/>
                <a:gd name="T108" fmla="*/ 918 w 2922"/>
                <a:gd name="T109" fmla="*/ 104 h 2925"/>
                <a:gd name="T110" fmla="*/ 1235 w 2922"/>
                <a:gd name="T111" fmla="*/ 17 h 2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922" h="2925">
                  <a:moveTo>
                    <a:pt x="1459" y="41"/>
                  </a:moveTo>
                  <a:lnTo>
                    <a:pt x="1349" y="45"/>
                  </a:lnTo>
                  <a:lnTo>
                    <a:pt x="1241" y="57"/>
                  </a:lnTo>
                  <a:lnTo>
                    <a:pt x="1135" y="79"/>
                  </a:lnTo>
                  <a:lnTo>
                    <a:pt x="1032" y="107"/>
                  </a:lnTo>
                  <a:lnTo>
                    <a:pt x="932" y="142"/>
                  </a:lnTo>
                  <a:lnTo>
                    <a:pt x="837" y="186"/>
                  </a:lnTo>
                  <a:lnTo>
                    <a:pt x="745" y="235"/>
                  </a:lnTo>
                  <a:lnTo>
                    <a:pt x="656" y="292"/>
                  </a:lnTo>
                  <a:lnTo>
                    <a:pt x="573" y="354"/>
                  </a:lnTo>
                  <a:lnTo>
                    <a:pt x="494" y="421"/>
                  </a:lnTo>
                  <a:lnTo>
                    <a:pt x="421" y="495"/>
                  </a:lnTo>
                  <a:lnTo>
                    <a:pt x="353" y="574"/>
                  </a:lnTo>
                  <a:lnTo>
                    <a:pt x="291" y="657"/>
                  </a:lnTo>
                  <a:lnTo>
                    <a:pt x="235" y="744"/>
                  </a:lnTo>
                  <a:lnTo>
                    <a:pt x="186" y="838"/>
                  </a:lnTo>
                  <a:lnTo>
                    <a:pt x="142" y="933"/>
                  </a:lnTo>
                  <a:lnTo>
                    <a:pt x="107" y="1034"/>
                  </a:lnTo>
                  <a:lnTo>
                    <a:pt x="79" y="1137"/>
                  </a:lnTo>
                  <a:lnTo>
                    <a:pt x="57" y="1242"/>
                  </a:lnTo>
                  <a:lnTo>
                    <a:pt x="45" y="1351"/>
                  </a:lnTo>
                  <a:lnTo>
                    <a:pt x="41" y="1462"/>
                  </a:lnTo>
                  <a:lnTo>
                    <a:pt x="45" y="1572"/>
                  </a:lnTo>
                  <a:lnTo>
                    <a:pt x="57" y="1681"/>
                  </a:lnTo>
                  <a:lnTo>
                    <a:pt x="79" y="1788"/>
                  </a:lnTo>
                  <a:lnTo>
                    <a:pt x="107" y="1891"/>
                  </a:lnTo>
                  <a:lnTo>
                    <a:pt x="142" y="1990"/>
                  </a:lnTo>
                  <a:lnTo>
                    <a:pt x="186" y="2087"/>
                  </a:lnTo>
                  <a:lnTo>
                    <a:pt x="235" y="2179"/>
                  </a:lnTo>
                  <a:lnTo>
                    <a:pt x="291" y="2267"/>
                  </a:lnTo>
                  <a:lnTo>
                    <a:pt x="353" y="2351"/>
                  </a:lnTo>
                  <a:lnTo>
                    <a:pt x="421" y="2429"/>
                  </a:lnTo>
                  <a:lnTo>
                    <a:pt x="494" y="2503"/>
                  </a:lnTo>
                  <a:lnTo>
                    <a:pt x="573" y="2571"/>
                  </a:lnTo>
                  <a:lnTo>
                    <a:pt x="656" y="2633"/>
                  </a:lnTo>
                  <a:lnTo>
                    <a:pt x="745" y="2690"/>
                  </a:lnTo>
                  <a:lnTo>
                    <a:pt x="837" y="2739"/>
                  </a:lnTo>
                  <a:lnTo>
                    <a:pt x="932" y="2781"/>
                  </a:lnTo>
                  <a:lnTo>
                    <a:pt x="1032" y="2818"/>
                  </a:lnTo>
                  <a:lnTo>
                    <a:pt x="1135" y="2846"/>
                  </a:lnTo>
                  <a:lnTo>
                    <a:pt x="1241" y="2867"/>
                  </a:lnTo>
                  <a:lnTo>
                    <a:pt x="1349" y="2879"/>
                  </a:lnTo>
                  <a:lnTo>
                    <a:pt x="1459" y="2884"/>
                  </a:lnTo>
                  <a:lnTo>
                    <a:pt x="1572" y="2879"/>
                  </a:lnTo>
                  <a:lnTo>
                    <a:pt x="1680" y="2867"/>
                  </a:lnTo>
                  <a:lnTo>
                    <a:pt x="1786" y="2846"/>
                  </a:lnTo>
                  <a:lnTo>
                    <a:pt x="1889" y="2818"/>
                  </a:lnTo>
                  <a:lnTo>
                    <a:pt x="1989" y="2781"/>
                  </a:lnTo>
                  <a:lnTo>
                    <a:pt x="2085" y="2739"/>
                  </a:lnTo>
                  <a:lnTo>
                    <a:pt x="2176" y="2690"/>
                  </a:lnTo>
                  <a:lnTo>
                    <a:pt x="2265" y="2633"/>
                  </a:lnTo>
                  <a:lnTo>
                    <a:pt x="2348" y="2571"/>
                  </a:lnTo>
                  <a:lnTo>
                    <a:pt x="2427" y="2503"/>
                  </a:lnTo>
                  <a:lnTo>
                    <a:pt x="2500" y="2429"/>
                  </a:lnTo>
                  <a:lnTo>
                    <a:pt x="2568" y="2351"/>
                  </a:lnTo>
                  <a:lnTo>
                    <a:pt x="2630" y="2267"/>
                  </a:lnTo>
                  <a:lnTo>
                    <a:pt x="2686" y="2179"/>
                  </a:lnTo>
                  <a:lnTo>
                    <a:pt x="2736" y="2087"/>
                  </a:lnTo>
                  <a:lnTo>
                    <a:pt x="2779" y="1990"/>
                  </a:lnTo>
                  <a:lnTo>
                    <a:pt x="2815" y="1891"/>
                  </a:lnTo>
                  <a:lnTo>
                    <a:pt x="2843" y="1788"/>
                  </a:lnTo>
                  <a:lnTo>
                    <a:pt x="2864" y="1681"/>
                  </a:lnTo>
                  <a:lnTo>
                    <a:pt x="2877" y="1572"/>
                  </a:lnTo>
                  <a:lnTo>
                    <a:pt x="2881" y="1462"/>
                  </a:lnTo>
                  <a:lnTo>
                    <a:pt x="2877" y="1351"/>
                  </a:lnTo>
                  <a:lnTo>
                    <a:pt x="2864" y="1242"/>
                  </a:lnTo>
                  <a:lnTo>
                    <a:pt x="2843" y="1137"/>
                  </a:lnTo>
                  <a:lnTo>
                    <a:pt x="2815" y="1034"/>
                  </a:lnTo>
                  <a:lnTo>
                    <a:pt x="2779" y="933"/>
                  </a:lnTo>
                  <a:lnTo>
                    <a:pt x="2736" y="838"/>
                  </a:lnTo>
                  <a:lnTo>
                    <a:pt x="2686" y="744"/>
                  </a:lnTo>
                  <a:lnTo>
                    <a:pt x="2630" y="657"/>
                  </a:lnTo>
                  <a:lnTo>
                    <a:pt x="2568" y="574"/>
                  </a:lnTo>
                  <a:lnTo>
                    <a:pt x="2500" y="495"/>
                  </a:lnTo>
                  <a:lnTo>
                    <a:pt x="2427" y="421"/>
                  </a:lnTo>
                  <a:lnTo>
                    <a:pt x="2348" y="354"/>
                  </a:lnTo>
                  <a:lnTo>
                    <a:pt x="2265" y="292"/>
                  </a:lnTo>
                  <a:lnTo>
                    <a:pt x="2176" y="235"/>
                  </a:lnTo>
                  <a:lnTo>
                    <a:pt x="2085" y="186"/>
                  </a:lnTo>
                  <a:lnTo>
                    <a:pt x="1989" y="142"/>
                  </a:lnTo>
                  <a:lnTo>
                    <a:pt x="1889" y="107"/>
                  </a:lnTo>
                  <a:lnTo>
                    <a:pt x="1786" y="79"/>
                  </a:lnTo>
                  <a:lnTo>
                    <a:pt x="1680" y="57"/>
                  </a:lnTo>
                  <a:lnTo>
                    <a:pt x="1572" y="45"/>
                  </a:lnTo>
                  <a:lnTo>
                    <a:pt x="1459" y="41"/>
                  </a:lnTo>
                  <a:close/>
                  <a:moveTo>
                    <a:pt x="1459" y="0"/>
                  </a:moveTo>
                  <a:lnTo>
                    <a:pt x="1575" y="4"/>
                  </a:lnTo>
                  <a:lnTo>
                    <a:pt x="1686" y="17"/>
                  </a:lnTo>
                  <a:lnTo>
                    <a:pt x="1795" y="38"/>
                  </a:lnTo>
                  <a:lnTo>
                    <a:pt x="1902" y="67"/>
                  </a:lnTo>
                  <a:lnTo>
                    <a:pt x="2003" y="104"/>
                  </a:lnTo>
                  <a:lnTo>
                    <a:pt x="2103" y="148"/>
                  </a:lnTo>
                  <a:lnTo>
                    <a:pt x="2198" y="200"/>
                  </a:lnTo>
                  <a:lnTo>
                    <a:pt x="2288" y="258"/>
                  </a:lnTo>
                  <a:lnTo>
                    <a:pt x="2374" y="321"/>
                  </a:lnTo>
                  <a:lnTo>
                    <a:pt x="2455" y="392"/>
                  </a:lnTo>
                  <a:lnTo>
                    <a:pt x="2530" y="467"/>
                  </a:lnTo>
                  <a:lnTo>
                    <a:pt x="2601" y="548"/>
                  </a:lnTo>
                  <a:lnTo>
                    <a:pt x="2664" y="634"/>
                  </a:lnTo>
                  <a:lnTo>
                    <a:pt x="2722" y="725"/>
                  </a:lnTo>
                  <a:lnTo>
                    <a:pt x="2772" y="819"/>
                  </a:lnTo>
                  <a:lnTo>
                    <a:pt x="2817" y="918"/>
                  </a:lnTo>
                  <a:lnTo>
                    <a:pt x="2854" y="1021"/>
                  </a:lnTo>
                  <a:lnTo>
                    <a:pt x="2882" y="1127"/>
                  </a:lnTo>
                  <a:lnTo>
                    <a:pt x="2905" y="1237"/>
                  </a:lnTo>
                  <a:lnTo>
                    <a:pt x="2918" y="1348"/>
                  </a:lnTo>
                  <a:lnTo>
                    <a:pt x="2922" y="1462"/>
                  </a:lnTo>
                  <a:lnTo>
                    <a:pt x="2918" y="1577"/>
                  </a:lnTo>
                  <a:lnTo>
                    <a:pt x="2905" y="1688"/>
                  </a:lnTo>
                  <a:lnTo>
                    <a:pt x="2882" y="1797"/>
                  </a:lnTo>
                  <a:lnTo>
                    <a:pt x="2854" y="1903"/>
                  </a:lnTo>
                  <a:lnTo>
                    <a:pt x="2817" y="2006"/>
                  </a:lnTo>
                  <a:lnTo>
                    <a:pt x="2772" y="2104"/>
                  </a:lnTo>
                  <a:lnTo>
                    <a:pt x="2722" y="2200"/>
                  </a:lnTo>
                  <a:lnTo>
                    <a:pt x="2664" y="2290"/>
                  </a:lnTo>
                  <a:lnTo>
                    <a:pt x="2601" y="2377"/>
                  </a:lnTo>
                  <a:lnTo>
                    <a:pt x="2530" y="2457"/>
                  </a:lnTo>
                  <a:lnTo>
                    <a:pt x="2455" y="2533"/>
                  </a:lnTo>
                  <a:lnTo>
                    <a:pt x="2374" y="2604"/>
                  </a:lnTo>
                  <a:lnTo>
                    <a:pt x="2288" y="2667"/>
                  </a:lnTo>
                  <a:lnTo>
                    <a:pt x="2198" y="2725"/>
                  </a:lnTo>
                  <a:lnTo>
                    <a:pt x="2103" y="2776"/>
                  </a:lnTo>
                  <a:lnTo>
                    <a:pt x="2003" y="2819"/>
                  </a:lnTo>
                  <a:lnTo>
                    <a:pt x="1902" y="2856"/>
                  </a:lnTo>
                  <a:lnTo>
                    <a:pt x="1795" y="2886"/>
                  </a:lnTo>
                  <a:lnTo>
                    <a:pt x="1686" y="2907"/>
                  </a:lnTo>
                  <a:lnTo>
                    <a:pt x="1575" y="2921"/>
                  </a:lnTo>
                  <a:lnTo>
                    <a:pt x="1459" y="2925"/>
                  </a:lnTo>
                  <a:lnTo>
                    <a:pt x="1347" y="2921"/>
                  </a:lnTo>
                  <a:lnTo>
                    <a:pt x="1235" y="2907"/>
                  </a:lnTo>
                  <a:lnTo>
                    <a:pt x="1127" y="2886"/>
                  </a:lnTo>
                  <a:lnTo>
                    <a:pt x="1020" y="2856"/>
                  </a:lnTo>
                  <a:lnTo>
                    <a:pt x="918" y="2819"/>
                  </a:lnTo>
                  <a:lnTo>
                    <a:pt x="818" y="2776"/>
                  </a:lnTo>
                  <a:lnTo>
                    <a:pt x="724" y="2725"/>
                  </a:lnTo>
                  <a:lnTo>
                    <a:pt x="634" y="2667"/>
                  </a:lnTo>
                  <a:lnTo>
                    <a:pt x="548" y="2604"/>
                  </a:lnTo>
                  <a:lnTo>
                    <a:pt x="466" y="2533"/>
                  </a:lnTo>
                  <a:lnTo>
                    <a:pt x="391" y="2457"/>
                  </a:lnTo>
                  <a:lnTo>
                    <a:pt x="321" y="2377"/>
                  </a:lnTo>
                  <a:lnTo>
                    <a:pt x="257" y="2290"/>
                  </a:lnTo>
                  <a:lnTo>
                    <a:pt x="200" y="2200"/>
                  </a:lnTo>
                  <a:lnTo>
                    <a:pt x="149" y="2104"/>
                  </a:lnTo>
                  <a:lnTo>
                    <a:pt x="104" y="2006"/>
                  </a:lnTo>
                  <a:lnTo>
                    <a:pt x="67" y="1903"/>
                  </a:lnTo>
                  <a:lnTo>
                    <a:pt x="39" y="1797"/>
                  </a:lnTo>
                  <a:lnTo>
                    <a:pt x="17" y="1688"/>
                  </a:lnTo>
                  <a:lnTo>
                    <a:pt x="4" y="1577"/>
                  </a:lnTo>
                  <a:lnTo>
                    <a:pt x="0" y="1462"/>
                  </a:lnTo>
                  <a:lnTo>
                    <a:pt x="4" y="1348"/>
                  </a:lnTo>
                  <a:lnTo>
                    <a:pt x="17" y="1237"/>
                  </a:lnTo>
                  <a:lnTo>
                    <a:pt x="39" y="1127"/>
                  </a:lnTo>
                  <a:lnTo>
                    <a:pt x="67" y="1021"/>
                  </a:lnTo>
                  <a:lnTo>
                    <a:pt x="104" y="918"/>
                  </a:lnTo>
                  <a:lnTo>
                    <a:pt x="149" y="819"/>
                  </a:lnTo>
                  <a:lnTo>
                    <a:pt x="200" y="725"/>
                  </a:lnTo>
                  <a:lnTo>
                    <a:pt x="257" y="634"/>
                  </a:lnTo>
                  <a:lnTo>
                    <a:pt x="321" y="548"/>
                  </a:lnTo>
                  <a:lnTo>
                    <a:pt x="391" y="467"/>
                  </a:lnTo>
                  <a:lnTo>
                    <a:pt x="466" y="392"/>
                  </a:lnTo>
                  <a:lnTo>
                    <a:pt x="548" y="321"/>
                  </a:lnTo>
                  <a:lnTo>
                    <a:pt x="634" y="258"/>
                  </a:lnTo>
                  <a:lnTo>
                    <a:pt x="724" y="200"/>
                  </a:lnTo>
                  <a:lnTo>
                    <a:pt x="818" y="148"/>
                  </a:lnTo>
                  <a:lnTo>
                    <a:pt x="918" y="104"/>
                  </a:lnTo>
                  <a:lnTo>
                    <a:pt x="1020" y="67"/>
                  </a:lnTo>
                  <a:lnTo>
                    <a:pt x="1127" y="38"/>
                  </a:lnTo>
                  <a:lnTo>
                    <a:pt x="1235" y="17"/>
                  </a:lnTo>
                  <a:lnTo>
                    <a:pt x="1347" y="4"/>
                  </a:lnTo>
                  <a:lnTo>
                    <a:pt x="1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3744487" y="3102756"/>
              <a:ext cx="1655029" cy="795707"/>
            </a:xfrm>
            <a:custGeom>
              <a:avLst/>
              <a:gdLst>
                <a:gd name="T0" fmla="*/ 192 w 3069"/>
                <a:gd name="T1" fmla="*/ 0 h 1477"/>
                <a:gd name="T2" fmla="*/ 217 w 3069"/>
                <a:gd name="T3" fmla="*/ 210 h 1477"/>
                <a:gd name="T4" fmla="*/ 274 w 3069"/>
                <a:gd name="T5" fmla="*/ 408 h 1477"/>
                <a:gd name="T6" fmla="*/ 360 w 3069"/>
                <a:gd name="T7" fmla="*/ 593 h 1477"/>
                <a:gd name="T8" fmla="*/ 471 w 3069"/>
                <a:gd name="T9" fmla="*/ 762 h 1477"/>
                <a:gd name="T10" fmla="*/ 605 w 3069"/>
                <a:gd name="T11" fmla="*/ 911 h 1477"/>
                <a:gd name="T12" fmla="*/ 760 w 3069"/>
                <a:gd name="T13" fmla="*/ 1038 h 1477"/>
                <a:gd name="T14" fmla="*/ 933 w 3069"/>
                <a:gd name="T15" fmla="*/ 1143 h 1477"/>
                <a:gd name="T16" fmla="*/ 1122 w 3069"/>
                <a:gd name="T17" fmla="*/ 1220 h 1477"/>
                <a:gd name="T18" fmla="*/ 1323 w 3069"/>
                <a:gd name="T19" fmla="*/ 1268 h 1477"/>
                <a:gd name="T20" fmla="*/ 1533 w 3069"/>
                <a:gd name="T21" fmla="*/ 1285 h 1477"/>
                <a:gd name="T22" fmla="*/ 1746 w 3069"/>
                <a:gd name="T23" fmla="*/ 1268 h 1477"/>
                <a:gd name="T24" fmla="*/ 1948 w 3069"/>
                <a:gd name="T25" fmla="*/ 1220 h 1477"/>
                <a:gd name="T26" fmla="*/ 2136 w 3069"/>
                <a:gd name="T27" fmla="*/ 1143 h 1477"/>
                <a:gd name="T28" fmla="*/ 2310 w 3069"/>
                <a:gd name="T29" fmla="*/ 1038 h 1477"/>
                <a:gd name="T30" fmla="*/ 2465 w 3069"/>
                <a:gd name="T31" fmla="*/ 911 h 1477"/>
                <a:gd name="T32" fmla="*/ 2598 w 3069"/>
                <a:gd name="T33" fmla="*/ 762 h 1477"/>
                <a:gd name="T34" fmla="*/ 2710 w 3069"/>
                <a:gd name="T35" fmla="*/ 593 h 1477"/>
                <a:gd name="T36" fmla="*/ 2796 w 3069"/>
                <a:gd name="T37" fmla="*/ 408 h 1477"/>
                <a:gd name="T38" fmla="*/ 2852 w 3069"/>
                <a:gd name="T39" fmla="*/ 210 h 1477"/>
                <a:gd name="T40" fmla="*/ 2877 w 3069"/>
                <a:gd name="T41" fmla="*/ 0 h 1477"/>
                <a:gd name="T42" fmla="*/ 3061 w 3069"/>
                <a:gd name="T43" fmla="*/ 117 h 1477"/>
                <a:gd name="T44" fmla="*/ 3018 w 3069"/>
                <a:gd name="T45" fmla="*/ 340 h 1477"/>
                <a:gd name="T46" fmla="*/ 2944 w 3069"/>
                <a:gd name="T47" fmla="*/ 552 h 1477"/>
                <a:gd name="T48" fmla="*/ 2841 w 3069"/>
                <a:gd name="T49" fmla="*/ 748 h 1477"/>
                <a:gd name="T50" fmla="*/ 2713 w 3069"/>
                <a:gd name="T51" fmla="*/ 925 h 1477"/>
                <a:gd name="T52" fmla="*/ 2560 w 3069"/>
                <a:gd name="T53" fmla="*/ 1083 h 1477"/>
                <a:gd name="T54" fmla="*/ 2387 w 3069"/>
                <a:gd name="T55" fmla="*/ 1219 h 1477"/>
                <a:gd name="T56" fmla="*/ 2194 w 3069"/>
                <a:gd name="T57" fmla="*/ 1328 h 1477"/>
                <a:gd name="T58" fmla="*/ 1987 w 3069"/>
                <a:gd name="T59" fmla="*/ 1409 h 1477"/>
                <a:gd name="T60" fmla="*/ 1766 w 3069"/>
                <a:gd name="T61" fmla="*/ 1460 h 1477"/>
                <a:gd name="T62" fmla="*/ 1533 w 3069"/>
                <a:gd name="T63" fmla="*/ 1477 h 1477"/>
                <a:gd name="T64" fmla="*/ 1304 w 3069"/>
                <a:gd name="T65" fmla="*/ 1460 h 1477"/>
                <a:gd name="T66" fmla="*/ 1082 w 3069"/>
                <a:gd name="T67" fmla="*/ 1409 h 1477"/>
                <a:gd name="T68" fmla="*/ 875 w 3069"/>
                <a:gd name="T69" fmla="*/ 1328 h 1477"/>
                <a:gd name="T70" fmla="*/ 682 w 3069"/>
                <a:gd name="T71" fmla="*/ 1219 h 1477"/>
                <a:gd name="T72" fmla="*/ 509 w 3069"/>
                <a:gd name="T73" fmla="*/ 1083 h 1477"/>
                <a:gd name="T74" fmla="*/ 357 w 3069"/>
                <a:gd name="T75" fmla="*/ 925 h 1477"/>
                <a:gd name="T76" fmla="*/ 229 w 3069"/>
                <a:gd name="T77" fmla="*/ 748 h 1477"/>
                <a:gd name="T78" fmla="*/ 126 w 3069"/>
                <a:gd name="T79" fmla="*/ 552 h 1477"/>
                <a:gd name="T80" fmla="*/ 51 w 3069"/>
                <a:gd name="T81" fmla="*/ 340 h 1477"/>
                <a:gd name="T82" fmla="*/ 9 w 3069"/>
                <a:gd name="T83" fmla="*/ 117 h 1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069" h="1477">
                  <a:moveTo>
                    <a:pt x="0" y="0"/>
                  </a:moveTo>
                  <a:lnTo>
                    <a:pt x="192" y="0"/>
                  </a:lnTo>
                  <a:lnTo>
                    <a:pt x="200" y="107"/>
                  </a:lnTo>
                  <a:lnTo>
                    <a:pt x="217" y="210"/>
                  </a:lnTo>
                  <a:lnTo>
                    <a:pt x="243" y="310"/>
                  </a:lnTo>
                  <a:lnTo>
                    <a:pt x="274" y="408"/>
                  </a:lnTo>
                  <a:lnTo>
                    <a:pt x="313" y="502"/>
                  </a:lnTo>
                  <a:lnTo>
                    <a:pt x="360" y="593"/>
                  </a:lnTo>
                  <a:lnTo>
                    <a:pt x="412" y="680"/>
                  </a:lnTo>
                  <a:lnTo>
                    <a:pt x="471" y="762"/>
                  </a:lnTo>
                  <a:lnTo>
                    <a:pt x="534" y="838"/>
                  </a:lnTo>
                  <a:lnTo>
                    <a:pt x="605" y="911"/>
                  </a:lnTo>
                  <a:lnTo>
                    <a:pt x="679" y="978"/>
                  </a:lnTo>
                  <a:lnTo>
                    <a:pt x="760" y="1038"/>
                  </a:lnTo>
                  <a:lnTo>
                    <a:pt x="844" y="1093"/>
                  </a:lnTo>
                  <a:lnTo>
                    <a:pt x="933" y="1143"/>
                  </a:lnTo>
                  <a:lnTo>
                    <a:pt x="1025" y="1185"/>
                  </a:lnTo>
                  <a:lnTo>
                    <a:pt x="1122" y="1220"/>
                  </a:lnTo>
                  <a:lnTo>
                    <a:pt x="1221" y="1249"/>
                  </a:lnTo>
                  <a:lnTo>
                    <a:pt x="1323" y="1268"/>
                  </a:lnTo>
                  <a:lnTo>
                    <a:pt x="1428" y="1281"/>
                  </a:lnTo>
                  <a:lnTo>
                    <a:pt x="1533" y="1285"/>
                  </a:lnTo>
                  <a:lnTo>
                    <a:pt x="1642" y="1281"/>
                  </a:lnTo>
                  <a:lnTo>
                    <a:pt x="1746" y="1268"/>
                  </a:lnTo>
                  <a:lnTo>
                    <a:pt x="1849" y="1249"/>
                  </a:lnTo>
                  <a:lnTo>
                    <a:pt x="1948" y="1220"/>
                  </a:lnTo>
                  <a:lnTo>
                    <a:pt x="2045" y="1185"/>
                  </a:lnTo>
                  <a:lnTo>
                    <a:pt x="2136" y="1143"/>
                  </a:lnTo>
                  <a:lnTo>
                    <a:pt x="2225" y="1093"/>
                  </a:lnTo>
                  <a:lnTo>
                    <a:pt x="2310" y="1038"/>
                  </a:lnTo>
                  <a:lnTo>
                    <a:pt x="2390" y="978"/>
                  </a:lnTo>
                  <a:lnTo>
                    <a:pt x="2465" y="911"/>
                  </a:lnTo>
                  <a:lnTo>
                    <a:pt x="2535" y="838"/>
                  </a:lnTo>
                  <a:lnTo>
                    <a:pt x="2598" y="762"/>
                  </a:lnTo>
                  <a:lnTo>
                    <a:pt x="2658" y="680"/>
                  </a:lnTo>
                  <a:lnTo>
                    <a:pt x="2710" y="593"/>
                  </a:lnTo>
                  <a:lnTo>
                    <a:pt x="2756" y="502"/>
                  </a:lnTo>
                  <a:lnTo>
                    <a:pt x="2796" y="408"/>
                  </a:lnTo>
                  <a:lnTo>
                    <a:pt x="2827" y="310"/>
                  </a:lnTo>
                  <a:lnTo>
                    <a:pt x="2852" y="210"/>
                  </a:lnTo>
                  <a:lnTo>
                    <a:pt x="2869" y="107"/>
                  </a:lnTo>
                  <a:lnTo>
                    <a:pt x="2877" y="0"/>
                  </a:lnTo>
                  <a:lnTo>
                    <a:pt x="3069" y="0"/>
                  </a:lnTo>
                  <a:lnTo>
                    <a:pt x="3061" y="117"/>
                  </a:lnTo>
                  <a:lnTo>
                    <a:pt x="3044" y="230"/>
                  </a:lnTo>
                  <a:lnTo>
                    <a:pt x="3018" y="340"/>
                  </a:lnTo>
                  <a:lnTo>
                    <a:pt x="2984" y="447"/>
                  </a:lnTo>
                  <a:lnTo>
                    <a:pt x="2944" y="552"/>
                  </a:lnTo>
                  <a:lnTo>
                    <a:pt x="2896" y="652"/>
                  </a:lnTo>
                  <a:lnTo>
                    <a:pt x="2841" y="748"/>
                  </a:lnTo>
                  <a:lnTo>
                    <a:pt x="2780" y="839"/>
                  </a:lnTo>
                  <a:lnTo>
                    <a:pt x="2713" y="925"/>
                  </a:lnTo>
                  <a:lnTo>
                    <a:pt x="2639" y="1007"/>
                  </a:lnTo>
                  <a:lnTo>
                    <a:pt x="2560" y="1083"/>
                  </a:lnTo>
                  <a:lnTo>
                    <a:pt x="2476" y="1154"/>
                  </a:lnTo>
                  <a:lnTo>
                    <a:pt x="2387" y="1219"/>
                  </a:lnTo>
                  <a:lnTo>
                    <a:pt x="2293" y="1277"/>
                  </a:lnTo>
                  <a:lnTo>
                    <a:pt x="2194" y="1328"/>
                  </a:lnTo>
                  <a:lnTo>
                    <a:pt x="2093" y="1373"/>
                  </a:lnTo>
                  <a:lnTo>
                    <a:pt x="1987" y="1409"/>
                  </a:lnTo>
                  <a:lnTo>
                    <a:pt x="1878" y="1439"/>
                  </a:lnTo>
                  <a:lnTo>
                    <a:pt x="1766" y="1460"/>
                  </a:lnTo>
                  <a:lnTo>
                    <a:pt x="1652" y="1473"/>
                  </a:lnTo>
                  <a:lnTo>
                    <a:pt x="1533" y="1477"/>
                  </a:lnTo>
                  <a:lnTo>
                    <a:pt x="1418" y="1473"/>
                  </a:lnTo>
                  <a:lnTo>
                    <a:pt x="1304" y="1460"/>
                  </a:lnTo>
                  <a:lnTo>
                    <a:pt x="1191" y="1439"/>
                  </a:lnTo>
                  <a:lnTo>
                    <a:pt x="1082" y="1409"/>
                  </a:lnTo>
                  <a:lnTo>
                    <a:pt x="977" y="1373"/>
                  </a:lnTo>
                  <a:lnTo>
                    <a:pt x="875" y="1328"/>
                  </a:lnTo>
                  <a:lnTo>
                    <a:pt x="777" y="1277"/>
                  </a:lnTo>
                  <a:lnTo>
                    <a:pt x="682" y="1219"/>
                  </a:lnTo>
                  <a:lnTo>
                    <a:pt x="594" y="1154"/>
                  </a:lnTo>
                  <a:lnTo>
                    <a:pt x="509" y="1083"/>
                  </a:lnTo>
                  <a:lnTo>
                    <a:pt x="430" y="1007"/>
                  </a:lnTo>
                  <a:lnTo>
                    <a:pt x="357" y="925"/>
                  </a:lnTo>
                  <a:lnTo>
                    <a:pt x="289" y="839"/>
                  </a:lnTo>
                  <a:lnTo>
                    <a:pt x="229" y="748"/>
                  </a:lnTo>
                  <a:lnTo>
                    <a:pt x="174" y="652"/>
                  </a:lnTo>
                  <a:lnTo>
                    <a:pt x="126" y="552"/>
                  </a:lnTo>
                  <a:lnTo>
                    <a:pt x="85" y="447"/>
                  </a:lnTo>
                  <a:lnTo>
                    <a:pt x="51" y="340"/>
                  </a:lnTo>
                  <a:lnTo>
                    <a:pt x="26" y="230"/>
                  </a:lnTo>
                  <a:lnTo>
                    <a:pt x="9" y="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202139" y="2186193"/>
            <a:ext cx="1069511" cy="1076582"/>
            <a:chOff x="3995705" y="2472014"/>
            <a:chExt cx="1151511" cy="1154744"/>
          </a:xfrm>
          <a:solidFill>
            <a:srgbClr val="75DBFF"/>
          </a:solidFill>
        </p:grpSpPr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015113" y="2511906"/>
              <a:ext cx="1113775" cy="1114852"/>
            </a:xfrm>
            <a:custGeom>
              <a:avLst/>
              <a:gdLst>
                <a:gd name="T0" fmla="*/ 855 w 2065"/>
                <a:gd name="T1" fmla="*/ 57 h 2068"/>
                <a:gd name="T2" fmla="*/ 609 w 2065"/>
                <a:gd name="T3" fmla="*/ 137 h 2068"/>
                <a:gd name="T4" fmla="*/ 394 w 2065"/>
                <a:gd name="T5" fmla="*/ 276 h 2068"/>
                <a:gd name="T6" fmla="*/ 223 w 2065"/>
                <a:gd name="T7" fmla="*/ 462 h 2068"/>
                <a:gd name="T8" fmla="*/ 103 w 2065"/>
                <a:gd name="T9" fmla="*/ 687 h 2068"/>
                <a:gd name="T10" fmla="*/ 45 w 2065"/>
                <a:gd name="T11" fmla="*/ 944 h 2068"/>
                <a:gd name="T12" fmla="*/ 58 w 2065"/>
                <a:gd name="T13" fmla="*/ 1212 h 2068"/>
                <a:gd name="T14" fmla="*/ 137 w 2065"/>
                <a:gd name="T15" fmla="*/ 1459 h 2068"/>
                <a:gd name="T16" fmla="*/ 275 w 2065"/>
                <a:gd name="T17" fmla="*/ 1673 h 2068"/>
                <a:gd name="T18" fmla="*/ 461 w 2065"/>
                <a:gd name="T19" fmla="*/ 1846 h 2068"/>
                <a:gd name="T20" fmla="*/ 688 w 2065"/>
                <a:gd name="T21" fmla="*/ 1964 h 2068"/>
                <a:gd name="T22" fmla="*/ 943 w 2065"/>
                <a:gd name="T23" fmla="*/ 2023 h 2068"/>
                <a:gd name="T24" fmla="*/ 1210 w 2065"/>
                <a:gd name="T25" fmla="*/ 2011 h 2068"/>
                <a:gd name="T26" fmla="*/ 1457 w 2065"/>
                <a:gd name="T27" fmla="*/ 1932 h 2068"/>
                <a:gd name="T28" fmla="*/ 1671 w 2065"/>
                <a:gd name="T29" fmla="*/ 1793 h 2068"/>
                <a:gd name="T30" fmla="*/ 1843 w 2065"/>
                <a:gd name="T31" fmla="*/ 1606 h 2068"/>
                <a:gd name="T32" fmla="*/ 1963 w 2065"/>
                <a:gd name="T33" fmla="*/ 1380 h 2068"/>
                <a:gd name="T34" fmla="*/ 2020 w 2065"/>
                <a:gd name="T35" fmla="*/ 1125 h 2068"/>
                <a:gd name="T36" fmla="*/ 2008 w 2065"/>
                <a:gd name="T37" fmla="*/ 855 h 2068"/>
                <a:gd name="T38" fmla="*/ 1929 w 2065"/>
                <a:gd name="T39" fmla="*/ 608 h 2068"/>
                <a:gd name="T40" fmla="*/ 1791 w 2065"/>
                <a:gd name="T41" fmla="*/ 395 h 2068"/>
                <a:gd name="T42" fmla="*/ 1605 w 2065"/>
                <a:gd name="T43" fmla="*/ 223 h 2068"/>
                <a:gd name="T44" fmla="*/ 1378 w 2065"/>
                <a:gd name="T45" fmla="*/ 103 h 2068"/>
                <a:gd name="T46" fmla="*/ 1123 w 2065"/>
                <a:gd name="T47" fmla="*/ 46 h 2068"/>
                <a:gd name="T48" fmla="*/ 1127 w 2065"/>
                <a:gd name="T49" fmla="*/ 5 h 2068"/>
                <a:gd name="T50" fmla="*/ 1392 w 2065"/>
                <a:gd name="T51" fmla="*/ 65 h 2068"/>
                <a:gd name="T52" fmla="*/ 1627 w 2065"/>
                <a:gd name="T53" fmla="*/ 189 h 2068"/>
                <a:gd name="T54" fmla="*/ 1822 w 2065"/>
                <a:gd name="T55" fmla="*/ 369 h 2068"/>
                <a:gd name="T56" fmla="*/ 1965 w 2065"/>
                <a:gd name="T57" fmla="*/ 591 h 2068"/>
                <a:gd name="T58" fmla="*/ 2049 w 2065"/>
                <a:gd name="T59" fmla="*/ 848 h 2068"/>
                <a:gd name="T60" fmla="*/ 2061 w 2065"/>
                <a:gd name="T61" fmla="*/ 1128 h 2068"/>
                <a:gd name="T62" fmla="*/ 2001 w 2065"/>
                <a:gd name="T63" fmla="*/ 1394 h 2068"/>
                <a:gd name="T64" fmla="*/ 1877 w 2065"/>
                <a:gd name="T65" fmla="*/ 1630 h 2068"/>
                <a:gd name="T66" fmla="*/ 1698 w 2065"/>
                <a:gd name="T67" fmla="*/ 1824 h 2068"/>
                <a:gd name="T68" fmla="*/ 1475 w 2065"/>
                <a:gd name="T69" fmla="*/ 1968 h 2068"/>
                <a:gd name="T70" fmla="*/ 1219 w 2065"/>
                <a:gd name="T71" fmla="*/ 2052 h 2068"/>
                <a:gd name="T72" fmla="*/ 938 w 2065"/>
                <a:gd name="T73" fmla="*/ 2064 h 2068"/>
                <a:gd name="T74" fmla="*/ 673 w 2065"/>
                <a:gd name="T75" fmla="*/ 2004 h 2068"/>
                <a:gd name="T76" fmla="*/ 438 w 2065"/>
                <a:gd name="T77" fmla="*/ 1878 h 2068"/>
                <a:gd name="T78" fmla="*/ 244 w 2065"/>
                <a:gd name="T79" fmla="*/ 1700 h 2068"/>
                <a:gd name="T80" fmla="*/ 100 w 2065"/>
                <a:gd name="T81" fmla="*/ 1477 h 2068"/>
                <a:gd name="T82" fmla="*/ 17 w 2065"/>
                <a:gd name="T83" fmla="*/ 1219 h 2068"/>
                <a:gd name="T84" fmla="*/ 4 w 2065"/>
                <a:gd name="T85" fmla="*/ 940 h 2068"/>
                <a:gd name="T86" fmla="*/ 65 w 2065"/>
                <a:gd name="T87" fmla="*/ 673 h 2068"/>
                <a:gd name="T88" fmla="*/ 189 w 2065"/>
                <a:gd name="T89" fmla="*/ 438 h 2068"/>
                <a:gd name="T90" fmla="*/ 368 w 2065"/>
                <a:gd name="T91" fmla="*/ 243 h 2068"/>
                <a:gd name="T92" fmla="*/ 590 w 2065"/>
                <a:gd name="T93" fmla="*/ 101 h 2068"/>
                <a:gd name="T94" fmla="*/ 847 w 2065"/>
                <a:gd name="T95" fmla="*/ 17 h 2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65" h="2068">
                  <a:moveTo>
                    <a:pt x="1031" y="41"/>
                  </a:moveTo>
                  <a:lnTo>
                    <a:pt x="943" y="46"/>
                  </a:lnTo>
                  <a:lnTo>
                    <a:pt x="855" y="57"/>
                  </a:lnTo>
                  <a:lnTo>
                    <a:pt x="769" y="77"/>
                  </a:lnTo>
                  <a:lnTo>
                    <a:pt x="688" y="103"/>
                  </a:lnTo>
                  <a:lnTo>
                    <a:pt x="609" y="137"/>
                  </a:lnTo>
                  <a:lnTo>
                    <a:pt x="533" y="177"/>
                  </a:lnTo>
                  <a:lnTo>
                    <a:pt x="461" y="223"/>
                  </a:lnTo>
                  <a:lnTo>
                    <a:pt x="394" y="276"/>
                  </a:lnTo>
                  <a:lnTo>
                    <a:pt x="332" y="332"/>
                  </a:lnTo>
                  <a:lnTo>
                    <a:pt x="275" y="395"/>
                  </a:lnTo>
                  <a:lnTo>
                    <a:pt x="223" y="462"/>
                  </a:lnTo>
                  <a:lnTo>
                    <a:pt x="177" y="534"/>
                  </a:lnTo>
                  <a:lnTo>
                    <a:pt x="137" y="608"/>
                  </a:lnTo>
                  <a:lnTo>
                    <a:pt x="103" y="687"/>
                  </a:lnTo>
                  <a:lnTo>
                    <a:pt x="77" y="771"/>
                  </a:lnTo>
                  <a:lnTo>
                    <a:pt x="58" y="855"/>
                  </a:lnTo>
                  <a:lnTo>
                    <a:pt x="45" y="944"/>
                  </a:lnTo>
                  <a:lnTo>
                    <a:pt x="41" y="1034"/>
                  </a:lnTo>
                  <a:lnTo>
                    <a:pt x="45" y="1125"/>
                  </a:lnTo>
                  <a:lnTo>
                    <a:pt x="58" y="1212"/>
                  </a:lnTo>
                  <a:lnTo>
                    <a:pt x="77" y="1298"/>
                  </a:lnTo>
                  <a:lnTo>
                    <a:pt x="103" y="1380"/>
                  </a:lnTo>
                  <a:lnTo>
                    <a:pt x="137" y="1459"/>
                  </a:lnTo>
                  <a:lnTo>
                    <a:pt x="177" y="1535"/>
                  </a:lnTo>
                  <a:lnTo>
                    <a:pt x="223" y="1606"/>
                  </a:lnTo>
                  <a:lnTo>
                    <a:pt x="275" y="1673"/>
                  </a:lnTo>
                  <a:lnTo>
                    <a:pt x="332" y="1736"/>
                  </a:lnTo>
                  <a:lnTo>
                    <a:pt x="394" y="1793"/>
                  </a:lnTo>
                  <a:lnTo>
                    <a:pt x="461" y="1846"/>
                  </a:lnTo>
                  <a:lnTo>
                    <a:pt x="533" y="1891"/>
                  </a:lnTo>
                  <a:lnTo>
                    <a:pt x="609" y="1932"/>
                  </a:lnTo>
                  <a:lnTo>
                    <a:pt x="688" y="1964"/>
                  </a:lnTo>
                  <a:lnTo>
                    <a:pt x="769" y="1991"/>
                  </a:lnTo>
                  <a:lnTo>
                    <a:pt x="855" y="2011"/>
                  </a:lnTo>
                  <a:lnTo>
                    <a:pt x="943" y="2023"/>
                  </a:lnTo>
                  <a:lnTo>
                    <a:pt x="1031" y="2026"/>
                  </a:lnTo>
                  <a:lnTo>
                    <a:pt x="1123" y="2023"/>
                  </a:lnTo>
                  <a:lnTo>
                    <a:pt x="1210" y="2011"/>
                  </a:lnTo>
                  <a:lnTo>
                    <a:pt x="1296" y="1991"/>
                  </a:lnTo>
                  <a:lnTo>
                    <a:pt x="1378" y="1964"/>
                  </a:lnTo>
                  <a:lnTo>
                    <a:pt x="1457" y="1932"/>
                  </a:lnTo>
                  <a:lnTo>
                    <a:pt x="1533" y="1891"/>
                  </a:lnTo>
                  <a:lnTo>
                    <a:pt x="1605" y="1846"/>
                  </a:lnTo>
                  <a:lnTo>
                    <a:pt x="1671" y="1793"/>
                  </a:lnTo>
                  <a:lnTo>
                    <a:pt x="1733" y="1736"/>
                  </a:lnTo>
                  <a:lnTo>
                    <a:pt x="1791" y="1673"/>
                  </a:lnTo>
                  <a:lnTo>
                    <a:pt x="1843" y="1606"/>
                  </a:lnTo>
                  <a:lnTo>
                    <a:pt x="1888" y="1535"/>
                  </a:lnTo>
                  <a:lnTo>
                    <a:pt x="1929" y="1459"/>
                  </a:lnTo>
                  <a:lnTo>
                    <a:pt x="1963" y="1380"/>
                  </a:lnTo>
                  <a:lnTo>
                    <a:pt x="1988" y="1298"/>
                  </a:lnTo>
                  <a:lnTo>
                    <a:pt x="2008" y="1212"/>
                  </a:lnTo>
                  <a:lnTo>
                    <a:pt x="2020" y="1125"/>
                  </a:lnTo>
                  <a:lnTo>
                    <a:pt x="2025" y="1034"/>
                  </a:lnTo>
                  <a:lnTo>
                    <a:pt x="2020" y="944"/>
                  </a:lnTo>
                  <a:lnTo>
                    <a:pt x="2008" y="855"/>
                  </a:lnTo>
                  <a:lnTo>
                    <a:pt x="1988" y="771"/>
                  </a:lnTo>
                  <a:lnTo>
                    <a:pt x="1963" y="687"/>
                  </a:lnTo>
                  <a:lnTo>
                    <a:pt x="1929" y="608"/>
                  </a:lnTo>
                  <a:lnTo>
                    <a:pt x="1888" y="534"/>
                  </a:lnTo>
                  <a:lnTo>
                    <a:pt x="1843" y="462"/>
                  </a:lnTo>
                  <a:lnTo>
                    <a:pt x="1791" y="395"/>
                  </a:lnTo>
                  <a:lnTo>
                    <a:pt x="1733" y="332"/>
                  </a:lnTo>
                  <a:lnTo>
                    <a:pt x="1671" y="276"/>
                  </a:lnTo>
                  <a:lnTo>
                    <a:pt x="1605" y="223"/>
                  </a:lnTo>
                  <a:lnTo>
                    <a:pt x="1533" y="177"/>
                  </a:lnTo>
                  <a:lnTo>
                    <a:pt x="1457" y="137"/>
                  </a:lnTo>
                  <a:lnTo>
                    <a:pt x="1378" y="103"/>
                  </a:lnTo>
                  <a:lnTo>
                    <a:pt x="1296" y="77"/>
                  </a:lnTo>
                  <a:lnTo>
                    <a:pt x="1210" y="57"/>
                  </a:lnTo>
                  <a:lnTo>
                    <a:pt x="1123" y="46"/>
                  </a:lnTo>
                  <a:lnTo>
                    <a:pt x="1031" y="41"/>
                  </a:lnTo>
                  <a:close/>
                  <a:moveTo>
                    <a:pt x="1031" y="0"/>
                  </a:moveTo>
                  <a:lnTo>
                    <a:pt x="1127" y="5"/>
                  </a:lnTo>
                  <a:lnTo>
                    <a:pt x="1219" y="17"/>
                  </a:lnTo>
                  <a:lnTo>
                    <a:pt x="1307" y="37"/>
                  </a:lnTo>
                  <a:lnTo>
                    <a:pt x="1392" y="65"/>
                  </a:lnTo>
                  <a:lnTo>
                    <a:pt x="1475" y="101"/>
                  </a:lnTo>
                  <a:lnTo>
                    <a:pt x="1554" y="142"/>
                  </a:lnTo>
                  <a:lnTo>
                    <a:pt x="1627" y="189"/>
                  </a:lnTo>
                  <a:lnTo>
                    <a:pt x="1698" y="243"/>
                  </a:lnTo>
                  <a:lnTo>
                    <a:pt x="1763" y="304"/>
                  </a:lnTo>
                  <a:lnTo>
                    <a:pt x="1822" y="369"/>
                  </a:lnTo>
                  <a:lnTo>
                    <a:pt x="1877" y="438"/>
                  </a:lnTo>
                  <a:lnTo>
                    <a:pt x="1925" y="513"/>
                  </a:lnTo>
                  <a:lnTo>
                    <a:pt x="1965" y="591"/>
                  </a:lnTo>
                  <a:lnTo>
                    <a:pt x="2001" y="673"/>
                  </a:lnTo>
                  <a:lnTo>
                    <a:pt x="2029" y="759"/>
                  </a:lnTo>
                  <a:lnTo>
                    <a:pt x="2049" y="848"/>
                  </a:lnTo>
                  <a:lnTo>
                    <a:pt x="2061" y="940"/>
                  </a:lnTo>
                  <a:lnTo>
                    <a:pt x="2065" y="1034"/>
                  </a:lnTo>
                  <a:lnTo>
                    <a:pt x="2061" y="1128"/>
                  </a:lnTo>
                  <a:lnTo>
                    <a:pt x="2049" y="1219"/>
                  </a:lnTo>
                  <a:lnTo>
                    <a:pt x="2029" y="1308"/>
                  </a:lnTo>
                  <a:lnTo>
                    <a:pt x="2001" y="1394"/>
                  </a:lnTo>
                  <a:lnTo>
                    <a:pt x="1965" y="1477"/>
                  </a:lnTo>
                  <a:lnTo>
                    <a:pt x="1925" y="1555"/>
                  </a:lnTo>
                  <a:lnTo>
                    <a:pt x="1877" y="1630"/>
                  </a:lnTo>
                  <a:lnTo>
                    <a:pt x="1822" y="1700"/>
                  </a:lnTo>
                  <a:lnTo>
                    <a:pt x="1763" y="1765"/>
                  </a:lnTo>
                  <a:lnTo>
                    <a:pt x="1698" y="1824"/>
                  </a:lnTo>
                  <a:lnTo>
                    <a:pt x="1627" y="1878"/>
                  </a:lnTo>
                  <a:lnTo>
                    <a:pt x="1554" y="1926"/>
                  </a:lnTo>
                  <a:lnTo>
                    <a:pt x="1475" y="1968"/>
                  </a:lnTo>
                  <a:lnTo>
                    <a:pt x="1392" y="2004"/>
                  </a:lnTo>
                  <a:lnTo>
                    <a:pt x="1307" y="2030"/>
                  </a:lnTo>
                  <a:lnTo>
                    <a:pt x="1219" y="2052"/>
                  </a:lnTo>
                  <a:lnTo>
                    <a:pt x="1127" y="2064"/>
                  </a:lnTo>
                  <a:lnTo>
                    <a:pt x="1031" y="2068"/>
                  </a:lnTo>
                  <a:lnTo>
                    <a:pt x="938" y="2064"/>
                  </a:lnTo>
                  <a:lnTo>
                    <a:pt x="847" y="2052"/>
                  </a:lnTo>
                  <a:lnTo>
                    <a:pt x="758" y="2030"/>
                  </a:lnTo>
                  <a:lnTo>
                    <a:pt x="673" y="2004"/>
                  </a:lnTo>
                  <a:lnTo>
                    <a:pt x="590" y="1968"/>
                  </a:lnTo>
                  <a:lnTo>
                    <a:pt x="511" y="1926"/>
                  </a:lnTo>
                  <a:lnTo>
                    <a:pt x="438" y="1878"/>
                  </a:lnTo>
                  <a:lnTo>
                    <a:pt x="368" y="1824"/>
                  </a:lnTo>
                  <a:lnTo>
                    <a:pt x="303" y="1765"/>
                  </a:lnTo>
                  <a:lnTo>
                    <a:pt x="244" y="1700"/>
                  </a:lnTo>
                  <a:lnTo>
                    <a:pt x="189" y="1630"/>
                  </a:lnTo>
                  <a:lnTo>
                    <a:pt x="141" y="1555"/>
                  </a:lnTo>
                  <a:lnTo>
                    <a:pt x="100" y="1477"/>
                  </a:lnTo>
                  <a:lnTo>
                    <a:pt x="65" y="1394"/>
                  </a:lnTo>
                  <a:lnTo>
                    <a:pt x="37" y="1308"/>
                  </a:lnTo>
                  <a:lnTo>
                    <a:pt x="17" y="1219"/>
                  </a:lnTo>
                  <a:lnTo>
                    <a:pt x="4" y="1128"/>
                  </a:lnTo>
                  <a:lnTo>
                    <a:pt x="0" y="1034"/>
                  </a:lnTo>
                  <a:lnTo>
                    <a:pt x="4" y="940"/>
                  </a:lnTo>
                  <a:lnTo>
                    <a:pt x="17" y="848"/>
                  </a:lnTo>
                  <a:lnTo>
                    <a:pt x="37" y="759"/>
                  </a:lnTo>
                  <a:lnTo>
                    <a:pt x="65" y="673"/>
                  </a:lnTo>
                  <a:lnTo>
                    <a:pt x="100" y="591"/>
                  </a:lnTo>
                  <a:lnTo>
                    <a:pt x="141" y="513"/>
                  </a:lnTo>
                  <a:lnTo>
                    <a:pt x="189" y="438"/>
                  </a:lnTo>
                  <a:lnTo>
                    <a:pt x="244" y="369"/>
                  </a:lnTo>
                  <a:lnTo>
                    <a:pt x="303" y="304"/>
                  </a:lnTo>
                  <a:lnTo>
                    <a:pt x="368" y="243"/>
                  </a:lnTo>
                  <a:lnTo>
                    <a:pt x="438" y="189"/>
                  </a:lnTo>
                  <a:lnTo>
                    <a:pt x="511" y="142"/>
                  </a:lnTo>
                  <a:lnTo>
                    <a:pt x="590" y="101"/>
                  </a:lnTo>
                  <a:lnTo>
                    <a:pt x="673" y="65"/>
                  </a:lnTo>
                  <a:lnTo>
                    <a:pt x="758" y="37"/>
                  </a:lnTo>
                  <a:lnTo>
                    <a:pt x="847" y="17"/>
                  </a:lnTo>
                  <a:lnTo>
                    <a:pt x="938" y="5"/>
                  </a:lnTo>
                  <a:lnTo>
                    <a:pt x="10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  <p:sp>
          <p:nvSpPr>
            <p:cNvPr id="37" name="Freeform 15"/>
            <p:cNvSpPr/>
            <p:nvPr/>
          </p:nvSpPr>
          <p:spPr bwMode="auto">
            <a:xfrm>
              <a:off x="3995705" y="2472014"/>
              <a:ext cx="1151511" cy="438825"/>
            </a:xfrm>
            <a:custGeom>
              <a:avLst/>
              <a:gdLst>
                <a:gd name="T0" fmla="*/ 1066 w 2136"/>
                <a:gd name="T1" fmla="*/ 0 h 814"/>
                <a:gd name="T2" fmla="*/ 1162 w 2136"/>
                <a:gd name="T3" fmla="*/ 2 h 814"/>
                <a:gd name="T4" fmla="*/ 1255 w 2136"/>
                <a:gd name="T5" fmla="*/ 15 h 814"/>
                <a:gd name="T6" fmla="*/ 1344 w 2136"/>
                <a:gd name="T7" fmla="*/ 34 h 814"/>
                <a:gd name="T8" fmla="*/ 1431 w 2136"/>
                <a:gd name="T9" fmla="*/ 60 h 814"/>
                <a:gd name="T10" fmla="*/ 1514 w 2136"/>
                <a:gd name="T11" fmla="*/ 94 h 814"/>
                <a:gd name="T12" fmla="*/ 1595 w 2136"/>
                <a:gd name="T13" fmla="*/ 134 h 814"/>
                <a:gd name="T14" fmla="*/ 1672 w 2136"/>
                <a:gd name="T15" fmla="*/ 179 h 814"/>
                <a:gd name="T16" fmla="*/ 1744 w 2136"/>
                <a:gd name="T17" fmla="*/ 231 h 814"/>
                <a:gd name="T18" fmla="*/ 1812 w 2136"/>
                <a:gd name="T19" fmla="*/ 287 h 814"/>
                <a:gd name="T20" fmla="*/ 1875 w 2136"/>
                <a:gd name="T21" fmla="*/ 350 h 814"/>
                <a:gd name="T22" fmla="*/ 1933 w 2136"/>
                <a:gd name="T23" fmla="*/ 417 h 814"/>
                <a:gd name="T24" fmla="*/ 1986 w 2136"/>
                <a:gd name="T25" fmla="*/ 489 h 814"/>
                <a:gd name="T26" fmla="*/ 2033 w 2136"/>
                <a:gd name="T27" fmla="*/ 564 h 814"/>
                <a:gd name="T28" fmla="*/ 2074 w 2136"/>
                <a:gd name="T29" fmla="*/ 644 h 814"/>
                <a:gd name="T30" fmla="*/ 2107 w 2136"/>
                <a:gd name="T31" fmla="*/ 728 h 814"/>
                <a:gd name="T32" fmla="*/ 2136 w 2136"/>
                <a:gd name="T33" fmla="*/ 814 h 814"/>
                <a:gd name="T34" fmla="*/ 1936 w 2136"/>
                <a:gd name="T35" fmla="*/ 814 h 814"/>
                <a:gd name="T36" fmla="*/ 1906 w 2136"/>
                <a:gd name="T37" fmla="*/ 737 h 814"/>
                <a:gd name="T38" fmla="*/ 1869 w 2136"/>
                <a:gd name="T39" fmla="*/ 665 h 814"/>
                <a:gd name="T40" fmla="*/ 1827 w 2136"/>
                <a:gd name="T41" fmla="*/ 596 h 814"/>
                <a:gd name="T42" fmla="*/ 1781 w 2136"/>
                <a:gd name="T43" fmla="*/ 531 h 814"/>
                <a:gd name="T44" fmla="*/ 1727 w 2136"/>
                <a:gd name="T45" fmla="*/ 472 h 814"/>
                <a:gd name="T46" fmla="*/ 1669 w 2136"/>
                <a:gd name="T47" fmla="*/ 417 h 814"/>
                <a:gd name="T48" fmla="*/ 1606 w 2136"/>
                <a:gd name="T49" fmla="*/ 366 h 814"/>
                <a:gd name="T50" fmla="*/ 1540 w 2136"/>
                <a:gd name="T51" fmla="*/ 321 h 814"/>
                <a:gd name="T52" fmla="*/ 1469 w 2136"/>
                <a:gd name="T53" fmla="*/ 283 h 814"/>
                <a:gd name="T54" fmla="*/ 1395 w 2136"/>
                <a:gd name="T55" fmla="*/ 251 h 814"/>
                <a:gd name="T56" fmla="*/ 1317 w 2136"/>
                <a:gd name="T57" fmla="*/ 225 h 814"/>
                <a:gd name="T58" fmla="*/ 1235 w 2136"/>
                <a:gd name="T59" fmla="*/ 206 h 814"/>
                <a:gd name="T60" fmla="*/ 1154 w 2136"/>
                <a:gd name="T61" fmla="*/ 194 h 814"/>
                <a:gd name="T62" fmla="*/ 1066 w 2136"/>
                <a:gd name="T63" fmla="*/ 190 h 814"/>
                <a:gd name="T64" fmla="*/ 982 w 2136"/>
                <a:gd name="T65" fmla="*/ 194 h 814"/>
                <a:gd name="T66" fmla="*/ 900 w 2136"/>
                <a:gd name="T67" fmla="*/ 206 h 814"/>
                <a:gd name="T68" fmla="*/ 818 w 2136"/>
                <a:gd name="T69" fmla="*/ 225 h 814"/>
                <a:gd name="T70" fmla="*/ 741 w 2136"/>
                <a:gd name="T71" fmla="*/ 251 h 814"/>
                <a:gd name="T72" fmla="*/ 666 w 2136"/>
                <a:gd name="T73" fmla="*/ 283 h 814"/>
                <a:gd name="T74" fmla="*/ 596 w 2136"/>
                <a:gd name="T75" fmla="*/ 321 h 814"/>
                <a:gd name="T76" fmla="*/ 530 w 2136"/>
                <a:gd name="T77" fmla="*/ 366 h 814"/>
                <a:gd name="T78" fmla="*/ 466 w 2136"/>
                <a:gd name="T79" fmla="*/ 417 h 814"/>
                <a:gd name="T80" fmla="*/ 408 w 2136"/>
                <a:gd name="T81" fmla="*/ 472 h 814"/>
                <a:gd name="T82" fmla="*/ 355 w 2136"/>
                <a:gd name="T83" fmla="*/ 531 h 814"/>
                <a:gd name="T84" fmla="*/ 308 w 2136"/>
                <a:gd name="T85" fmla="*/ 596 h 814"/>
                <a:gd name="T86" fmla="*/ 266 w 2136"/>
                <a:gd name="T87" fmla="*/ 665 h 814"/>
                <a:gd name="T88" fmla="*/ 229 w 2136"/>
                <a:gd name="T89" fmla="*/ 737 h 814"/>
                <a:gd name="T90" fmla="*/ 200 w 2136"/>
                <a:gd name="T91" fmla="*/ 814 h 814"/>
                <a:gd name="T92" fmla="*/ 0 w 2136"/>
                <a:gd name="T93" fmla="*/ 814 h 814"/>
                <a:gd name="T94" fmla="*/ 28 w 2136"/>
                <a:gd name="T95" fmla="*/ 728 h 814"/>
                <a:gd name="T96" fmla="*/ 62 w 2136"/>
                <a:gd name="T97" fmla="*/ 644 h 814"/>
                <a:gd name="T98" fmla="*/ 103 w 2136"/>
                <a:gd name="T99" fmla="*/ 564 h 814"/>
                <a:gd name="T100" fmla="*/ 149 w 2136"/>
                <a:gd name="T101" fmla="*/ 489 h 814"/>
                <a:gd name="T102" fmla="*/ 203 w 2136"/>
                <a:gd name="T103" fmla="*/ 417 h 814"/>
                <a:gd name="T104" fmla="*/ 260 w 2136"/>
                <a:gd name="T105" fmla="*/ 350 h 814"/>
                <a:gd name="T106" fmla="*/ 324 w 2136"/>
                <a:gd name="T107" fmla="*/ 287 h 814"/>
                <a:gd name="T108" fmla="*/ 391 w 2136"/>
                <a:gd name="T109" fmla="*/ 231 h 814"/>
                <a:gd name="T110" fmla="*/ 463 w 2136"/>
                <a:gd name="T111" fmla="*/ 179 h 814"/>
                <a:gd name="T112" fmla="*/ 541 w 2136"/>
                <a:gd name="T113" fmla="*/ 134 h 814"/>
                <a:gd name="T114" fmla="*/ 621 w 2136"/>
                <a:gd name="T115" fmla="*/ 94 h 814"/>
                <a:gd name="T116" fmla="*/ 704 w 2136"/>
                <a:gd name="T117" fmla="*/ 60 h 814"/>
                <a:gd name="T118" fmla="*/ 792 w 2136"/>
                <a:gd name="T119" fmla="*/ 34 h 814"/>
                <a:gd name="T120" fmla="*/ 880 w 2136"/>
                <a:gd name="T121" fmla="*/ 15 h 814"/>
                <a:gd name="T122" fmla="*/ 973 w 2136"/>
                <a:gd name="T123" fmla="*/ 2 h 814"/>
                <a:gd name="T124" fmla="*/ 1066 w 2136"/>
                <a:gd name="T125" fmla="*/ 0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36" h="814">
                  <a:moveTo>
                    <a:pt x="1066" y="0"/>
                  </a:moveTo>
                  <a:lnTo>
                    <a:pt x="1162" y="2"/>
                  </a:lnTo>
                  <a:lnTo>
                    <a:pt x="1255" y="15"/>
                  </a:lnTo>
                  <a:lnTo>
                    <a:pt x="1344" y="34"/>
                  </a:lnTo>
                  <a:lnTo>
                    <a:pt x="1431" y="60"/>
                  </a:lnTo>
                  <a:lnTo>
                    <a:pt x="1514" y="94"/>
                  </a:lnTo>
                  <a:lnTo>
                    <a:pt x="1595" y="134"/>
                  </a:lnTo>
                  <a:lnTo>
                    <a:pt x="1672" y="179"/>
                  </a:lnTo>
                  <a:lnTo>
                    <a:pt x="1744" y="231"/>
                  </a:lnTo>
                  <a:lnTo>
                    <a:pt x="1812" y="287"/>
                  </a:lnTo>
                  <a:lnTo>
                    <a:pt x="1875" y="350"/>
                  </a:lnTo>
                  <a:lnTo>
                    <a:pt x="1933" y="417"/>
                  </a:lnTo>
                  <a:lnTo>
                    <a:pt x="1986" y="489"/>
                  </a:lnTo>
                  <a:lnTo>
                    <a:pt x="2033" y="564"/>
                  </a:lnTo>
                  <a:lnTo>
                    <a:pt x="2074" y="644"/>
                  </a:lnTo>
                  <a:lnTo>
                    <a:pt x="2107" y="728"/>
                  </a:lnTo>
                  <a:lnTo>
                    <a:pt x="2136" y="814"/>
                  </a:lnTo>
                  <a:lnTo>
                    <a:pt x="1936" y="814"/>
                  </a:lnTo>
                  <a:lnTo>
                    <a:pt x="1906" y="737"/>
                  </a:lnTo>
                  <a:lnTo>
                    <a:pt x="1869" y="665"/>
                  </a:lnTo>
                  <a:lnTo>
                    <a:pt x="1827" y="596"/>
                  </a:lnTo>
                  <a:lnTo>
                    <a:pt x="1781" y="531"/>
                  </a:lnTo>
                  <a:lnTo>
                    <a:pt x="1727" y="472"/>
                  </a:lnTo>
                  <a:lnTo>
                    <a:pt x="1669" y="417"/>
                  </a:lnTo>
                  <a:lnTo>
                    <a:pt x="1606" y="366"/>
                  </a:lnTo>
                  <a:lnTo>
                    <a:pt x="1540" y="321"/>
                  </a:lnTo>
                  <a:lnTo>
                    <a:pt x="1469" y="283"/>
                  </a:lnTo>
                  <a:lnTo>
                    <a:pt x="1395" y="251"/>
                  </a:lnTo>
                  <a:lnTo>
                    <a:pt x="1317" y="225"/>
                  </a:lnTo>
                  <a:lnTo>
                    <a:pt x="1235" y="206"/>
                  </a:lnTo>
                  <a:lnTo>
                    <a:pt x="1154" y="194"/>
                  </a:lnTo>
                  <a:lnTo>
                    <a:pt x="1066" y="190"/>
                  </a:lnTo>
                  <a:lnTo>
                    <a:pt x="982" y="194"/>
                  </a:lnTo>
                  <a:lnTo>
                    <a:pt x="900" y="206"/>
                  </a:lnTo>
                  <a:lnTo>
                    <a:pt x="818" y="225"/>
                  </a:lnTo>
                  <a:lnTo>
                    <a:pt x="741" y="251"/>
                  </a:lnTo>
                  <a:lnTo>
                    <a:pt x="666" y="283"/>
                  </a:lnTo>
                  <a:lnTo>
                    <a:pt x="596" y="321"/>
                  </a:lnTo>
                  <a:lnTo>
                    <a:pt x="530" y="366"/>
                  </a:lnTo>
                  <a:lnTo>
                    <a:pt x="466" y="417"/>
                  </a:lnTo>
                  <a:lnTo>
                    <a:pt x="408" y="472"/>
                  </a:lnTo>
                  <a:lnTo>
                    <a:pt x="355" y="531"/>
                  </a:lnTo>
                  <a:lnTo>
                    <a:pt x="308" y="596"/>
                  </a:lnTo>
                  <a:lnTo>
                    <a:pt x="266" y="665"/>
                  </a:lnTo>
                  <a:lnTo>
                    <a:pt x="229" y="737"/>
                  </a:lnTo>
                  <a:lnTo>
                    <a:pt x="200" y="814"/>
                  </a:lnTo>
                  <a:lnTo>
                    <a:pt x="0" y="814"/>
                  </a:lnTo>
                  <a:lnTo>
                    <a:pt x="28" y="728"/>
                  </a:lnTo>
                  <a:lnTo>
                    <a:pt x="62" y="644"/>
                  </a:lnTo>
                  <a:lnTo>
                    <a:pt x="103" y="564"/>
                  </a:lnTo>
                  <a:lnTo>
                    <a:pt x="149" y="489"/>
                  </a:lnTo>
                  <a:lnTo>
                    <a:pt x="203" y="417"/>
                  </a:lnTo>
                  <a:lnTo>
                    <a:pt x="260" y="350"/>
                  </a:lnTo>
                  <a:lnTo>
                    <a:pt x="324" y="287"/>
                  </a:lnTo>
                  <a:lnTo>
                    <a:pt x="391" y="231"/>
                  </a:lnTo>
                  <a:lnTo>
                    <a:pt x="463" y="179"/>
                  </a:lnTo>
                  <a:lnTo>
                    <a:pt x="541" y="134"/>
                  </a:lnTo>
                  <a:lnTo>
                    <a:pt x="621" y="94"/>
                  </a:lnTo>
                  <a:lnTo>
                    <a:pt x="704" y="60"/>
                  </a:lnTo>
                  <a:lnTo>
                    <a:pt x="792" y="34"/>
                  </a:lnTo>
                  <a:lnTo>
                    <a:pt x="880" y="15"/>
                  </a:lnTo>
                  <a:lnTo>
                    <a:pt x="973" y="2"/>
                  </a:lnTo>
                  <a:lnTo>
                    <a:pt x="10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439475" y="2405332"/>
            <a:ext cx="595842" cy="637302"/>
            <a:chOff x="4251238" y="2707063"/>
            <a:chExt cx="641526" cy="683571"/>
          </a:xfrm>
          <a:solidFill>
            <a:schemeClr val="bg1"/>
          </a:solidFill>
        </p:grpSpPr>
        <p:sp>
          <p:nvSpPr>
            <p:cNvPr id="39" name="Freeform 9"/>
            <p:cNvSpPr>
              <a:spLocks noEditPoints="1"/>
            </p:cNvSpPr>
            <p:nvPr/>
          </p:nvSpPr>
          <p:spPr bwMode="auto">
            <a:xfrm>
              <a:off x="4251238" y="2749108"/>
              <a:ext cx="641526" cy="641526"/>
            </a:xfrm>
            <a:custGeom>
              <a:avLst/>
              <a:gdLst>
                <a:gd name="T0" fmla="*/ 526 w 1189"/>
                <a:gd name="T1" fmla="*/ 45 h 1191"/>
                <a:gd name="T2" fmla="*/ 395 w 1189"/>
                <a:gd name="T3" fmla="*/ 78 h 1191"/>
                <a:gd name="T4" fmla="*/ 279 w 1189"/>
                <a:gd name="T5" fmla="*/ 140 h 1191"/>
                <a:gd name="T6" fmla="*/ 180 w 1189"/>
                <a:gd name="T7" fmla="*/ 227 h 1191"/>
                <a:gd name="T8" fmla="*/ 106 w 1189"/>
                <a:gd name="T9" fmla="*/ 334 h 1191"/>
                <a:gd name="T10" fmla="*/ 58 w 1189"/>
                <a:gd name="T11" fmla="*/ 459 h 1191"/>
                <a:gd name="T12" fmla="*/ 41 w 1189"/>
                <a:gd name="T13" fmla="*/ 595 h 1191"/>
                <a:gd name="T14" fmla="*/ 58 w 1189"/>
                <a:gd name="T15" fmla="*/ 731 h 1191"/>
                <a:gd name="T16" fmla="*/ 106 w 1189"/>
                <a:gd name="T17" fmla="*/ 855 h 1191"/>
                <a:gd name="T18" fmla="*/ 180 w 1189"/>
                <a:gd name="T19" fmla="*/ 964 h 1191"/>
                <a:gd name="T20" fmla="*/ 279 w 1189"/>
                <a:gd name="T21" fmla="*/ 1050 h 1191"/>
                <a:gd name="T22" fmla="*/ 395 w 1189"/>
                <a:gd name="T23" fmla="*/ 1112 h 1191"/>
                <a:gd name="T24" fmla="*/ 526 w 1189"/>
                <a:gd name="T25" fmla="*/ 1146 h 1191"/>
                <a:gd name="T26" fmla="*/ 664 w 1189"/>
                <a:gd name="T27" fmla="*/ 1146 h 1191"/>
                <a:gd name="T28" fmla="*/ 795 w 1189"/>
                <a:gd name="T29" fmla="*/ 1112 h 1191"/>
                <a:gd name="T30" fmla="*/ 910 w 1189"/>
                <a:gd name="T31" fmla="*/ 1050 h 1191"/>
                <a:gd name="T32" fmla="*/ 1009 w 1189"/>
                <a:gd name="T33" fmla="*/ 964 h 1191"/>
                <a:gd name="T34" fmla="*/ 1084 w 1189"/>
                <a:gd name="T35" fmla="*/ 855 h 1191"/>
                <a:gd name="T36" fmla="*/ 1131 w 1189"/>
                <a:gd name="T37" fmla="*/ 731 h 1191"/>
                <a:gd name="T38" fmla="*/ 1148 w 1189"/>
                <a:gd name="T39" fmla="*/ 595 h 1191"/>
                <a:gd name="T40" fmla="*/ 1131 w 1189"/>
                <a:gd name="T41" fmla="*/ 459 h 1191"/>
                <a:gd name="T42" fmla="*/ 1084 w 1189"/>
                <a:gd name="T43" fmla="*/ 334 h 1191"/>
                <a:gd name="T44" fmla="*/ 1009 w 1189"/>
                <a:gd name="T45" fmla="*/ 227 h 1191"/>
                <a:gd name="T46" fmla="*/ 910 w 1189"/>
                <a:gd name="T47" fmla="*/ 140 h 1191"/>
                <a:gd name="T48" fmla="*/ 795 w 1189"/>
                <a:gd name="T49" fmla="*/ 78 h 1191"/>
                <a:gd name="T50" fmla="*/ 664 w 1189"/>
                <a:gd name="T51" fmla="*/ 45 h 1191"/>
                <a:gd name="T52" fmla="*/ 593 w 1189"/>
                <a:gd name="T53" fmla="*/ 0 h 1191"/>
                <a:gd name="T54" fmla="*/ 731 w 1189"/>
                <a:gd name="T55" fmla="*/ 16 h 1191"/>
                <a:gd name="T56" fmla="*/ 857 w 1189"/>
                <a:gd name="T57" fmla="*/ 61 h 1191"/>
                <a:gd name="T58" fmla="*/ 967 w 1189"/>
                <a:gd name="T59" fmla="*/ 130 h 1191"/>
                <a:gd name="T60" fmla="*/ 1058 w 1189"/>
                <a:gd name="T61" fmla="*/ 223 h 1191"/>
                <a:gd name="T62" fmla="*/ 1129 w 1189"/>
                <a:gd name="T63" fmla="*/ 333 h 1191"/>
                <a:gd name="T64" fmla="*/ 1174 w 1189"/>
                <a:gd name="T65" fmla="*/ 459 h 1191"/>
                <a:gd name="T66" fmla="*/ 1189 w 1189"/>
                <a:gd name="T67" fmla="*/ 595 h 1191"/>
                <a:gd name="T68" fmla="*/ 1174 w 1189"/>
                <a:gd name="T69" fmla="*/ 731 h 1191"/>
                <a:gd name="T70" fmla="*/ 1129 w 1189"/>
                <a:gd name="T71" fmla="*/ 856 h 1191"/>
                <a:gd name="T72" fmla="*/ 1058 w 1189"/>
                <a:gd name="T73" fmla="*/ 968 h 1191"/>
                <a:gd name="T74" fmla="*/ 967 w 1189"/>
                <a:gd name="T75" fmla="*/ 1060 h 1191"/>
                <a:gd name="T76" fmla="*/ 857 w 1189"/>
                <a:gd name="T77" fmla="*/ 1130 h 1191"/>
                <a:gd name="T78" fmla="*/ 731 w 1189"/>
                <a:gd name="T79" fmla="*/ 1175 h 1191"/>
                <a:gd name="T80" fmla="*/ 593 w 1189"/>
                <a:gd name="T81" fmla="*/ 1191 h 1191"/>
                <a:gd name="T82" fmla="*/ 458 w 1189"/>
                <a:gd name="T83" fmla="*/ 1175 h 1191"/>
                <a:gd name="T84" fmla="*/ 333 w 1189"/>
                <a:gd name="T85" fmla="*/ 1130 h 1191"/>
                <a:gd name="T86" fmla="*/ 223 w 1189"/>
                <a:gd name="T87" fmla="*/ 1060 h 1191"/>
                <a:gd name="T88" fmla="*/ 131 w 1189"/>
                <a:gd name="T89" fmla="*/ 968 h 1191"/>
                <a:gd name="T90" fmla="*/ 61 w 1189"/>
                <a:gd name="T91" fmla="*/ 856 h 1191"/>
                <a:gd name="T92" fmla="*/ 16 w 1189"/>
                <a:gd name="T93" fmla="*/ 731 h 1191"/>
                <a:gd name="T94" fmla="*/ 0 w 1189"/>
                <a:gd name="T95" fmla="*/ 595 h 1191"/>
                <a:gd name="T96" fmla="*/ 16 w 1189"/>
                <a:gd name="T97" fmla="*/ 459 h 1191"/>
                <a:gd name="T98" fmla="*/ 61 w 1189"/>
                <a:gd name="T99" fmla="*/ 333 h 1191"/>
                <a:gd name="T100" fmla="*/ 131 w 1189"/>
                <a:gd name="T101" fmla="*/ 223 h 1191"/>
                <a:gd name="T102" fmla="*/ 223 w 1189"/>
                <a:gd name="T103" fmla="*/ 130 h 1191"/>
                <a:gd name="T104" fmla="*/ 333 w 1189"/>
                <a:gd name="T105" fmla="*/ 61 h 1191"/>
                <a:gd name="T106" fmla="*/ 458 w 1189"/>
                <a:gd name="T107" fmla="*/ 16 h 1191"/>
                <a:gd name="T108" fmla="*/ 593 w 1189"/>
                <a:gd name="T109" fmla="*/ 0 h 1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89" h="1191">
                  <a:moveTo>
                    <a:pt x="593" y="41"/>
                  </a:moveTo>
                  <a:lnTo>
                    <a:pt x="526" y="45"/>
                  </a:lnTo>
                  <a:lnTo>
                    <a:pt x="458" y="58"/>
                  </a:lnTo>
                  <a:lnTo>
                    <a:pt x="395" y="78"/>
                  </a:lnTo>
                  <a:lnTo>
                    <a:pt x="334" y="106"/>
                  </a:lnTo>
                  <a:lnTo>
                    <a:pt x="279" y="140"/>
                  </a:lnTo>
                  <a:lnTo>
                    <a:pt x="227" y="181"/>
                  </a:lnTo>
                  <a:lnTo>
                    <a:pt x="180" y="227"/>
                  </a:lnTo>
                  <a:lnTo>
                    <a:pt x="140" y="278"/>
                  </a:lnTo>
                  <a:lnTo>
                    <a:pt x="106" y="334"/>
                  </a:lnTo>
                  <a:lnTo>
                    <a:pt x="78" y="395"/>
                  </a:lnTo>
                  <a:lnTo>
                    <a:pt x="58" y="459"/>
                  </a:lnTo>
                  <a:lnTo>
                    <a:pt x="45" y="525"/>
                  </a:lnTo>
                  <a:lnTo>
                    <a:pt x="41" y="595"/>
                  </a:lnTo>
                  <a:lnTo>
                    <a:pt x="45" y="665"/>
                  </a:lnTo>
                  <a:lnTo>
                    <a:pt x="58" y="731"/>
                  </a:lnTo>
                  <a:lnTo>
                    <a:pt x="78" y="796"/>
                  </a:lnTo>
                  <a:lnTo>
                    <a:pt x="106" y="855"/>
                  </a:lnTo>
                  <a:lnTo>
                    <a:pt x="140" y="911"/>
                  </a:lnTo>
                  <a:lnTo>
                    <a:pt x="180" y="964"/>
                  </a:lnTo>
                  <a:lnTo>
                    <a:pt x="227" y="1009"/>
                  </a:lnTo>
                  <a:lnTo>
                    <a:pt x="279" y="1050"/>
                  </a:lnTo>
                  <a:lnTo>
                    <a:pt x="334" y="1085"/>
                  </a:lnTo>
                  <a:lnTo>
                    <a:pt x="395" y="1112"/>
                  </a:lnTo>
                  <a:lnTo>
                    <a:pt x="458" y="1133"/>
                  </a:lnTo>
                  <a:lnTo>
                    <a:pt x="526" y="1146"/>
                  </a:lnTo>
                  <a:lnTo>
                    <a:pt x="593" y="1150"/>
                  </a:lnTo>
                  <a:lnTo>
                    <a:pt x="664" y="1146"/>
                  </a:lnTo>
                  <a:lnTo>
                    <a:pt x="731" y="1133"/>
                  </a:lnTo>
                  <a:lnTo>
                    <a:pt x="795" y="1112"/>
                  </a:lnTo>
                  <a:lnTo>
                    <a:pt x="855" y="1085"/>
                  </a:lnTo>
                  <a:lnTo>
                    <a:pt x="910" y="1050"/>
                  </a:lnTo>
                  <a:lnTo>
                    <a:pt x="962" y="1009"/>
                  </a:lnTo>
                  <a:lnTo>
                    <a:pt x="1009" y="964"/>
                  </a:lnTo>
                  <a:lnTo>
                    <a:pt x="1050" y="911"/>
                  </a:lnTo>
                  <a:lnTo>
                    <a:pt x="1084" y="855"/>
                  </a:lnTo>
                  <a:lnTo>
                    <a:pt x="1112" y="796"/>
                  </a:lnTo>
                  <a:lnTo>
                    <a:pt x="1131" y="731"/>
                  </a:lnTo>
                  <a:lnTo>
                    <a:pt x="1144" y="665"/>
                  </a:lnTo>
                  <a:lnTo>
                    <a:pt x="1148" y="595"/>
                  </a:lnTo>
                  <a:lnTo>
                    <a:pt x="1144" y="525"/>
                  </a:lnTo>
                  <a:lnTo>
                    <a:pt x="1131" y="459"/>
                  </a:lnTo>
                  <a:lnTo>
                    <a:pt x="1112" y="395"/>
                  </a:lnTo>
                  <a:lnTo>
                    <a:pt x="1084" y="334"/>
                  </a:lnTo>
                  <a:lnTo>
                    <a:pt x="1050" y="278"/>
                  </a:lnTo>
                  <a:lnTo>
                    <a:pt x="1009" y="227"/>
                  </a:lnTo>
                  <a:lnTo>
                    <a:pt x="962" y="181"/>
                  </a:lnTo>
                  <a:lnTo>
                    <a:pt x="910" y="140"/>
                  </a:lnTo>
                  <a:lnTo>
                    <a:pt x="855" y="106"/>
                  </a:lnTo>
                  <a:lnTo>
                    <a:pt x="795" y="78"/>
                  </a:lnTo>
                  <a:lnTo>
                    <a:pt x="731" y="58"/>
                  </a:lnTo>
                  <a:lnTo>
                    <a:pt x="664" y="45"/>
                  </a:lnTo>
                  <a:lnTo>
                    <a:pt x="593" y="41"/>
                  </a:lnTo>
                  <a:close/>
                  <a:moveTo>
                    <a:pt x="593" y="0"/>
                  </a:moveTo>
                  <a:lnTo>
                    <a:pt x="664" y="3"/>
                  </a:lnTo>
                  <a:lnTo>
                    <a:pt x="731" y="16"/>
                  </a:lnTo>
                  <a:lnTo>
                    <a:pt x="795" y="34"/>
                  </a:lnTo>
                  <a:lnTo>
                    <a:pt x="857" y="61"/>
                  </a:lnTo>
                  <a:lnTo>
                    <a:pt x="913" y="92"/>
                  </a:lnTo>
                  <a:lnTo>
                    <a:pt x="967" y="130"/>
                  </a:lnTo>
                  <a:lnTo>
                    <a:pt x="1015" y="174"/>
                  </a:lnTo>
                  <a:lnTo>
                    <a:pt x="1058" y="223"/>
                  </a:lnTo>
                  <a:lnTo>
                    <a:pt x="1096" y="277"/>
                  </a:lnTo>
                  <a:lnTo>
                    <a:pt x="1129" y="333"/>
                  </a:lnTo>
                  <a:lnTo>
                    <a:pt x="1155" y="394"/>
                  </a:lnTo>
                  <a:lnTo>
                    <a:pt x="1174" y="459"/>
                  </a:lnTo>
                  <a:lnTo>
                    <a:pt x="1185" y="526"/>
                  </a:lnTo>
                  <a:lnTo>
                    <a:pt x="1189" y="595"/>
                  </a:lnTo>
                  <a:lnTo>
                    <a:pt x="1185" y="665"/>
                  </a:lnTo>
                  <a:lnTo>
                    <a:pt x="1174" y="731"/>
                  </a:lnTo>
                  <a:lnTo>
                    <a:pt x="1155" y="796"/>
                  </a:lnTo>
                  <a:lnTo>
                    <a:pt x="1129" y="856"/>
                  </a:lnTo>
                  <a:lnTo>
                    <a:pt x="1096" y="914"/>
                  </a:lnTo>
                  <a:lnTo>
                    <a:pt x="1058" y="968"/>
                  </a:lnTo>
                  <a:lnTo>
                    <a:pt x="1015" y="1016"/>
                  </a:lnTo>
                  <a:lnTo>
                    <a:pt x="967" y="1060"/>
                  </a:lnTo>
                  <a:lnTo>
                    <a:pt x="913" y="1098"/>
                  </a:lnTo>
                  <a:lnTo>
                    <a:pt x="857" y="1130"/>
                  </a:lnTo>
                  <a:lnTo>
                    <a:pt x="795" y="1155"/>
                  </a:lnTo>
                  <a:lnTo>
                    <a:pt x="731" y="1175"/>
                  </a:lnTo>
                  <a:lnTo>
                    <a:pt x="664" y="1186"/>
                  </a:lnTo>
                  <a:lnTo>
                    <a:pt x="593" y="1191"/>
                  </a:lnTo>
                  <a:lnTo>
                    <a:pt x="526" y="1186"/>
                  </a:lnTo>
                  <a:lnTo>
                    <a:pt x="458" y="1175"/>
                  </a:lnTo>
                  <a:lnTo>
                    <a:pt x="395" y="1155"/>
                  </a:lnTo>
                  <a:lnTo>
                    <a:pt x="333" y="1130"/>
                  </a:lnTo>
                  <a:lnTo>
                    <a:pt x="276" y="1098"/>
                  </a:lnTo>
                  <a:lnTo>
                    <a:pt x="223" y="1060"/>
                  </a:lnTo>
                  <a:lnTo>
                    <a:pt x="175" y="1016"/>
                  </a:lnTo>
                  <a:lnTo>
                    <a:pt x="131" y="968"/>
                  </a:lnTo>
                  <a:lnTo>
                    <a:pt x="93" y="914"/>
                  </a:lnTo>
                  <a:lnTo>
                    <a:pt x="61" y="856"/>
                  </a:lnTo>
                  <a:lnTo>
                    <a:pt x="34" y="796"/>
                  </a:lnTo>
                  <a:lnTo>
                    <a:pt x="16" y="731"/>
                  </a:lnTo>
                  <a:lnTo>
                    <a:pt x="4" y="665"/>
                  </a:lnTo>
                  <a:lnTo>
                    <a:pt x="0" y="595"/>
                  </a:lnTo>
                  <a:lnTo>
                    <a:pt x="4" y="526"/>
                  </a:lnTo>
                  <a:lnTo>
                    <a:pt x="16" y="459"/>
                  </a:lnTo>
                  <a:lnTo>
                    <a:pt x="34" y="394"/>
                  </a:lnTo>
                  <a:lnTo>
                    <a:pt x="61" y="333"/>
                  </a:lnTo>
                  <a:lnTo>
                    <a:pt x="93" y="277"/>
                  </a:lnTo>
                  <a:lnTo>
                    <a:pt x="131" y="223"/>
                  </a:lnTo>
                  <a:lnTo>
                    <a:pt x="175" y="174"/>
                  </a:lnTo>
                  <a:lnTo>
                    <a:pt x="223" y="130"/>
                  </a:lnTo>
                  <a:lnTo>
                    <a:pt x="276" y="92"/>
                  </a:lnTo>
                  <a:lnTo>
                    <a:pt x="333" y="61"/>
                  </a:lnTo>
                  <a:lnTo>
                    <a:pt x="395" y="34"/>
                  </a:lnTo>
                  <a:lnTo>
                    <a:pt x="458" y="16"/>
                  </a:lnTo>
                  <a:lnTo>
                    <a:pt x="526" y="3"/>
                  </a:lnTo>
                  <a:lnTo>
                    <a:pt x="5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  <p:sp>
          <p:nvSpPr>
            <p:cNvPr id="40" name="Freeform 16"/>
            <p:cNvSpPr/>
            <p:nvPr/>
          </p:nvSpPr>
          <p:spPr bwMode="auto">
            <a:xfrm>
              <a:off x="4273881" y="2707063"/>
              <a:ext cx="596242" cy="159573"/>
            </a:xfrm>
            <a:custGeom>
              <a:avLst/>
              <a:gdLst>
                <a:gd name="T0" fmla="*/ 552 w 1107"/>
                <a:gd name="T1" fmla="*/ 0 h 295"/>
                <a:gd name="T2" fmla="*/ 630 w 1107"/>
                <a:gd name="T3" fmla="*/ 4 h 295"/>
                <a:gd name="T4" fmla="*/ 703 w 1107"/>
                <a:gd name="T5" fmla="*/ 17 h 295"/>
                <a:gd name="T6" fmla="*/ 773 w 1107"/>
                <a:gd name="T7" fmla="*/ 37 h 295"/>
                <a:gd name="T8" fmla="*/ 840 w 1107"/>
                <a:gd name="T9" fmla="*/ 65 h 295"/>
                <a:gd name="T10" fmla="*/ 903 w 1107"/>
                <a:gd name="T11" fmla="*/ 99 h 295"/>
                <a:gd name="T12" fmla="*/ 962 w 1107"/>
                <a:gd name="T13" fmla="*/ 140 h 295"/>
                <a:gd name="T14" fmla="*/ 1016 w 1107"/>
                <a:gd name="T15" fmla="*/ 186 h 295"/>
                <a:gd name="T16" fmla="*/ 1065 w 1107"/>
                <a:gd name="T17" fmla="*/ 238 h 295"/>
                <a:gd name="T18" fmla="*/ 1107 w 1107"/>
                <a:gd name="T19" fmla="*/ 295 h 295"/>
                <a:gd name="T20" fmla="*/ 850 w 1107"/>
                <a:gd name="T21" fmla="*/ 295 h 295"/>
                <a:gd name="T22" fmla="*/ 807 w 1107"/>
                <a:gd name="T23" fmla="*/ 265 h 295"/>
                <a:gd name="T24" fmla="*/ 761 w 1107"/>
                <a:gd name="T25" fmla="*/ 240 h 295"/>
                <a:gd name="T26" fmla="*/ 713 w 1107"/>
                <a:gd name="T27" fmla="*/ 219 h 295"/>
                <a:gd name="T28" fmla="*/ 662 w 1107"/>
                <a:gd name="T29" fmla="*/ 205 h 295"/>
                <a:gd name="T30" fmla="*/ 609 w 1107"/>
                <a:gd name="T31" fmla="*/ 195 h 295"/>
                <a:gd name="T32" fmla="*/ 552 w 1107"/>
                <a:gd name="T33" fmla="*/ 192 h 295"/>
                <a:gd name="T34" fmla="*/ 499 w 1107"/>
                <a:gd name="T35" fmla="*/ 195 h 295"/>
                <a:gd name="T36" fmla="*/ 445 w 1107"/>
                <a:gd name="T37" fmla="*/ 205 h 295"/>
                <a:gd name="T38" fmla="*/ 394 w 1107"/>
                <a:gd name="T39" fmla="*/ 219 h 295"/>
                <a:gd name="T40" fmla="*/ 347 w 1107"/>
                <a:gd name="T41" fmla="*/ 240 h 295"/>
                <a:gd name="T42" fmla="*/ 300 w 1107"/>
                <a:gd name="T43" fmla="*/ 265 h 295"/>
                <a:gd name="T44" fmla="*/ 258 w 1107"/>
                <a:gd name="T45" fmla="*/ 295 h 295"/>
                <a:gd name="T46" fmla="*/ 0 w 1107"/>
                <a:gd name="T47" fmla="*/ 295 h 295"/>
                <a:gd name="T48" fmla="*/ 42 w 1107"/>
                <a:gd name="T49" fmla="*/ 238 h 295"/>
                <a:gd name="T50" fmla="*/ 92 w 1107"/>
                <a:gd name="T51" fmla="*/ 186 h 295"/>
                <a:gd name="T52" fmla="*/ 145 w 1107"/>
                <a:gd name="T53" fmla="*/ 140 h 295"/>
                <a:gd name="T54" fmla="*/ 204 w 1107"/>
                <a:gd name="T55" fmla="*/ 99 h 295"/>
                <a:gd name="T56" fmla="*/ 268 w 1107"/>
                <a:gd name="T57" fmla="*/ 65 h 295"/>
                <a:gd name="T58" fmla="*/ 334 w 1107"/>
                <a:gd name="T59" fmla="*/ 37 h 295"/>
                <a:gd name="T60" fmla="*/ 404 w 1107"/>
                <a:gd name="T61" fmla="*/ 17 h 295"/>
                <a:gd name="T62" fmla="*/ 478 w 1107"/>
                <a:gd name="T63" fmla="*/ 4 h 295"/>
                <a:gd name="T64" fmla="*/ 552 w 1107"/>
                <a:gd name="T65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07" h="295">
                  <a:moveTo>
                    <a:pt x="552" y="0"/>
                  </a:moveTo>
                  <a:lnTo>
                    <a:pt x="630" y="4"/>
                  </a:lnTo>
                  <a:lnTo>
                    <a:pt x="703" y="17"/>
                  </a:lnTo>
                  <a:lnTo>
                    <a:pt x="773" y="37"/>
                  </a:lnTo>
                  <a:lnTo>
                    <a:pt x="840" y="65"/>
                  </a:lnTo>
                  <a:lnTo>
                    <a:pt x="903" y="99"/>
                  </a:lnTo>
                  <a:lnTo>
                    <a:pt x="962" y="140"/>
                  </a:lnTo>
                  <a:lnTo>
                    <a:pt x="1016" y="186"/>
                  </a:lnTo>
                  <a:lnTo>
                    <a:pt x="1065" y="238"/>
                  </a:lnTo>
                  <a:lnTo>
                    <a:pt x="1107" y="295"/>
                  </a:lnTo>
                  <a:lnTo>
                    <a:pt x="850" y="295"/>
                  </a:lnTo>
                  <a:lnTo>
                    <a:pt x="807" y="265"/>
                  </a:lnTo>
                  <a:lnTo>
                    <a:pt x="761" y="240"/>
                  </a:lnTo>
                  <a:lnTo>
                    <a:pt x="713" y="219"/>
                  </a:lnTo>
                  <a:lnTo>
                    <a:pt x="662" y="205"/>
                  </a:lnTo>
                  <a:lnTo>
                    <a:pt x="609" y="195"/>
                  </a:lnTo>
                  <a:lnTo>
                    <a:pt x="552" y="192"/>
                  </a:lnTo>
                  <a:lnTo>
                    <a:pt x="499" y="195"/>
                  </a:lnTo>
                  <a:lnTo>
                    <a:pt x="445" y="205"/>
                  </a:lnTo>
                  <a:lnTo>
                    <a:pt x="394" y="219"/>
                  </a:lnTo>
                  <a:lnTo>
                    <a:pt x="347" y="240"/>
                  </a:lnTo>
                  <a:lnTo>
                    <a:pt x="300" y="265"/>
                  </a:lnTo>
                  <a:lnTo>
                    <a:pt x="258" y="295"/>
                  </a:lnTo>
                  <a:lnTo>
                    <a:pt x="0" y="295"/>
                  </a:lnTo>
                  <a:lnTo>
                    <a:pt x="42" y="238"/>
                  </a:lnTo>
                  <a:lnTo>
                    <a:pt x="92" y="186"/>
                  </a:lnTo>
                  <a:lnTo>
                    <a:pt x="145" y="140"/>
                  </a:lnTo>
                  <a:lnTo>
                    <a:pt x="204" y="99"/>
                  </a:lnTo>
                  <a:lnTo>
                    <a:pt x="268" y="65"/>
                  </a:lnTo>
                  <a:lnTo>
                    <a:pt x="334" y="37"/>
                  </a:lnTo>
                  <a:lnTo>
                    <a:pt x="404" y="17"/>
                  </a:lnTo>
                  <a:lnTo>
                    <a:pt x="478" y="4"/>
                  </a:lnTo>
                  <a:lnTo>
                    <a:pt x="5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b="1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6287068" y="3591836"/>
            <a:ext cx="587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#9Slide03 BoosterNextFYBlack" panose="02000A03000000020004" pitchFamily="2" charset="77"/>
              </a:defRPr>
            </a:lvl1pPr>
          </a:lstStyle>
          <a:p>
            <a:r>
              <a:rPr lang="en-US" sz="1800" b="1" dirty="0">
                <a:solidFill>
                  <a:srgbClr val="002060"/>
                </a:solidFill>
              </a:rPr>
              <a:t>(4)</a:t>
            </a:r>
          </a:p>
        </p:txBody>
      </p:sp>
      <p:cxnSp>
        <p:nvCxnSpPr>
          <p:cNvPr id="42" name="Elbow Connector 32"/>
          <p:cNvCxnSpPr/>
          <p:nvPr/>
        </p:nvCxnSpPr>
        <p:spPr>
          <a:xfrm>
            <a:off x="2527797" y="2008269"/>
            <a:ext cx="1204193" cy="427642"/>
          </a:xfrm>
          <a:prstGeom prst="bentConnector3">
            <a:avLst>
              <a:gd name="adj1" fmla="val 50000"/>
            </a:avLst>
          </a:prstGeom>
          <a:ln w="9525">
            <a:solidFill>
              <a:srgbClr val="75DBFF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33"/>
          <p:cNvCxnSpPr>
            <a:stCxn id="46" idx="1"/>
          </p:cNvCxnSpPr>
          <p:nvPr/>
        </p:nvCxnSpPr>
        <p:spPr>
          <a:xfrm rot="10800000" flipV="1">
            <a:off x="5344273" y="1682806"/>
            <a:ext cx="1054159" cy="952198"/>
          </a:xfrm>
          <a:prstGeom prst="bentConnector3">
            <a:avLst>
              <a:gd name="adj1" fmla="val 50000"/>
            </a:avLst>
          </a:prstGeom>
          <a:ln>
            <a:solidFill>
              <a:srgbClr val="75DBFF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34"/>
          <p:cNvCxnSpPr/>
          <p:nvPr/>
        </p:nvCxnSpPr>
        <p:spPr>
          <a:xfrm flipV="1">
            <a:off x="2774943" y="3140257"/>
            <a:ext cx="1374097" cy="844657"/>
          </a:xfrm>
          <a:prstGeom prst="bentConnector3">
            <a:avLst>
              <a:gd name="adj1" fmla="val 50000"/>
            </a:avLst>
          </a:prstGeom>
          <a:ln>
            <a:solidFill>
              <a:srgbClr val="75DBFF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35"/>
          <p:cNvCxnSpPr/>
          <p:nvPr/>
        </p:nvCxnSpPr>
        <p:spPr>
          <a:xfrm rot="10800000">
            <a:off x="5117258" y="3318244"/>
            <a:ext cx="1035639" cy="539133"/>
          </a:xfrm>
          <a:prstGeom prst="bentConnector3">
            <a:avLst>
              <a:gd name="adj1" fmla="val 50000"/>
            </a:avLst>
          </a:prstGeom>
          <a:ln>
            <a:solidFill>
              <a:srgbClr val="75DBFF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398431" y="1498140"/>
            <a:ext cx="184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#9Slide03 BoosterNextFYBlack" panose="02000A03000000020004" pitchFamily="2" charset="77"/>
              </a:defRPr>
            </a:lvl1pPr>
          </a:lstStyle>
          <a:p>
            <a:r>
              <a:rPr lang="en-US" sz="1800" b="1" dirty="0">
                <a:solidFill>
                  <a:srgbClr val="002060"/>
                </a:solidFill>
              </a:rPr>
              <a:t>(3)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070356" y="1322829"/>
            <a:ext cx="2073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Fira Sans" panose="020B0604020202020204" charset="0"/>
              </a:rPr>
              <a:t>Program </a:t>
            </a:r>
            <a:r>
              <a:rPr lang="en-US" sz="2400" dirty="0">
                <a:latin typeface="Fira Sans" panose="020B0604020202020204" charset="0"/>
              </a:rPr>
              <a:t>analysis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92649" y="3718138"/>
            <a:ext cx="820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#9Slide03 BoosterNextFYBlack" panose="02000A03000000020004" pitchFamily="2" charset="77"/>
              </a:defRPr>
            </a:lvl1pPr>
          </a:lstStyle>
          <a:p>
            <a:r>
              <a:rPr lang="en-US" sz="1800" b="1" dirty="0">
                <a:solidFill>
                  <a:srgbClr val="002060"/>
                </a:solidFill>
              </a:rPr>
              <a:t>(2)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23136" y="1561875"/>
            <a:ext cx="820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latin typeface="#9Slide03 BoosterNextFYBlack" panose="02000A03000000020004" pitchFamily="2" charset="77"/>
              </a:defRPr>
            </a:lvl1pPr>
          </a:lstStyle>
          <a:p>
            <a:r>
              <a:rPr lang="en-US" sz="1800" b="1" dirty="0">
                <a:solidFill>
                  <a:srgbClr val="002060"/>
                </a:solidFill>
              </a:rPr>
              <a:t>(1)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54782" y="1574335"/>
            <a:ext cx="24041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ffectLst/>
                <a:latin typeface="Fira Sans" panose="020B0604020202020204" charset="0"/>
                <a:ea typeface="Calibri" panose="020F0502020204030204" pitchFamily="34" charset="0"/>
              </a:rPr>
              <a:t>Intro</a:t>
            </a:r>
            <a:r>
              <a:rPr lang="en-US" sz="2400" dirty="0" smtClean="0">
                <a:latin typeface="Fira Sans" panose="020B0604020202020204" charset="0"/>
                <a:ea typeface="Calibri" panose="020F0502020204030204" pitchFamily="34" charset="0"/>
              </a:rPr>
              <a:t>duction to the topic</a:t>
            </a:r>
            <a:endParaRPr lang="en-US" sz="2400" dirty="0">
              <a:latin typeface="Fira Sans" panose="020B060402020202020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96782" y="3718138"/>
            <a:ext cx="22297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Fira Sans" panose="020B0604020202020204" charset="0"/>
              </a:rPr>
              <a:t>Technology used</a:t>
            </a:r>
            <a:endParaRPr lang="en-US" sz="2400" dirty="0">
              <a:latin typeface="Fira Sans" panose="020B0604020202020204" charset="0"/>
            </a:endParaRPr>
          </a:p>
        </p:txBody>
      </p:sp>
      <p:sp>
        <p:nvSpPr>
          <p:cNvPr id="52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CONTENTS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938696" y="3361003"/>
            <a:ext cx="2073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ira Sans" panose="020B0604020202020204" charset="0"/>
              </a:rPr>
              <a:t>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85015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9" presetClass="entr" presetSubtype="1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9" presetClass="entr" presetSubtype="1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6" grpId="0"/>
      <p:bldP spid="48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>
                <a:latin typeface="Fira Sans Medium"/>
                <a:ea typeface="Fira Sans Medium"/>
                <a:cs typeface="Fira Sans Medium"/>
                <a:sym typeface="Fira Sans Medium"/>
              </a:rPr>
              <a:t>About the topic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Information technology is growing day by day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75" y="2003701"/>
            <a:ext cx="2747498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Managing the internal internet network is a service that plays an important role in today's companies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67954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Monitoring computers in the company's LAN Is an indispensable need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Improve work efficiency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18" y="2003726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2548;p29"/>
          <p:cNvSpPr/>
          <p:nvPr/>
        </p:nvSpPr>
        <p:spPr>
          <a:xfrm>
            <a:off x="4727562" y="1771303"/>
            <a:ext cx="526964" cy="464847"/>
          </a:xfrm>
          <a:custGeom>
            <a:avLst/>
            <a:gdLst/>
            <a:ahLst/>
            <a:cxnLst/>
            <a:rect l="l" t="t" r="r" b="b"/>
            <a:pathLst>
              <a:path w="3927" h="3580" extrusionOk="0">
                <a:moveTo>
                  <a:pt x="1330" y="365"/>
                </a:moveTo>
                <a:lnTo>
                  <a:pt x="1330" y="365"/>
                </a:lnTo>
                <a:cubicBezTo>
                  <a:pt x="1235" y="492"/>
                  <a:pt x="1172" y="618"/>
                  <a:pt x="1108" y="777"/>
                </a:cubicBezTo>
                <a:cubicBezTo>
                  <a:pt x="1045" y="713"/>
                  <a:pt x="982" y="682"/>
                  <a:pt x="950" y="618"/>
                </a:cubicBezTo>
                <a:cubicBezTo>
                  <a:pt x="1045" y="523"/>
                  <a:pt x="1203" y="428"/>
                  <a:pt x="1330" y="365"/>
                </a:cubicBezTo>
                <a:close/>
                <a:moveTo>
                  <a:pt x="2597" y="365"/>
                </a:moveTo>
                <a:lnTo>
                  <a:pt x="2597" y="365"/>
                </a:lnTo>
                <a:cubicBezTo>
                  <a:pt x="2724" y="428"/>
                  <a:pt x="2882" y="523"/>
                  <a:pt x="3009" y="618"/>
                </a:cubicBezTo>
                <a:cubicBezTo>
                  <a:pt x="2945" y="682"/>
                  <a:pt x="2882" y="713"/>
                  <a:pt x="2819" y="777"/>
                </a:cubicBezTo>
                <a:cubicBezTo>
                  <a:pt x="2755" y="618"/>
                  <a:pt x="2692" y="492"/>
                  <a:pt x="2597" y="365"/>
                </a:cubicBezTo>
                <a:close/>
                <a:moveTo>
                  <a:pt x="1868" y="238"/>
                </a:moveTo>
                <a:lnTo>
                  <a:pt x="1868" y="998"/>
                </a:lnTo>
                <a:cubicBezTo>
                  <a:pt x="1678" y="998"/>
                  <a:pt x="1488" y="935"/>
                  <a:pt x="1330" y="872"/>
                </a:cubicBezTo>
                <a:cubicBezTo>
                  <a:pt x="1425" y="618"/>
                  <a:pt x="1583" y="333"/>
                  <a:pt x="1868" y="238"/>
                </a:cubicBezTo>
                <a:close/>
                <a:moveTo>
                  <a:pt x="2090" y="238"/>
                </a:moveTo>
                <a:cubicBezTo>
                  <a:pt x="2344" y="333"/>
                  <a:pt x="2502" y="618"/>
                  <a:pt x="2597" y="872"/>
                </a:cubicBezTo>
                <a:cubicBezTo>
                  <a:pt x="2439" y="935"/>
                  <a:pt x="2280" y="998"/>
                  <a:pt x="2090" y="998"/>
                </a:cubicBezTo>
                <a:lnTo>
                  <a:pt x="2090" y="238"/>
                </a:lnTo>
                <a:close/>
                <a:moveTo>
                  <a:pt x="2692" y="1093"/>
                </a:moveTo>
                <a:cubicBezTo>
                  <a:pt x="2724" y="1252"/>
                  <a:pt x="2755" y="1474"/>
                  <a:pt x="2755" y="1664"/>
                </a:cubicBezTo>
                <a:lnTo>
                  <a:pt x="2090" y="1664"/>
                </a:lnTo>
                <a:lnTo>
                  <a:pt x="2090" y="1220"/>
                </a:lnTo>
                <a:cubicBezTo>
                  <a:pt x="2280" y="1220"/>
                  <a:pt x="2502" y="1157"/>
                  <a:pt x="2692" y="1093"/>
                </a:cubicBezTo>
                <a:close/>
                <a:moveTo>
                  <a:pt x="792" y="777"/>
                </a:moveTo>
                <a:cubicBezTo>
                  <a:pt x="855" y="872"/>
                  <a:pt x="950" y="935"/>
                  <a:pt x="1045" y="998"/>
                </a:cubicBezTo>
                <a:cubicBezTo>
                  <a:pt x="982" y="1188"/>
                  <a:pt x="950" y="1442"/>
                  <a:pt x="950" y="1695"/>
                </a:cubicBezTo>
                <a:lnTo>
                  <a:pt x="412" y="1695"/>
                </a:lnTo>
                <a:cubicBezTo>
                  <a:pt x="443" y="1347"/>
                  <a:pt x="570" y="1030"/>
                  <a:pt x="792" y="777"/>
                </a:cubicBezTo>
                <a:close/>
                <a:moveTo>
                  <a:pt x="1267" y="1093"/>
                </a:moveTo>
                <a:cubicBezTo>
                  <a:pt x="1425" y="1188"/>
                  <a:pt x="1647" y="1220"/>
                  <a:pt x="1868" y="1252"/>
                </a:cubicBezTo>
                <a:lnTo>
                  <a:pt x="1868" y="1695"/>
                </a:lnTo>
                <a:lnTo>
                  <a:pt x="1172" y="1695"/>
                </a:lnTo>
                <a:cubicBezTo>
                  <a:pt x="1172" y="1474"/>
                  <a:pt x="1203" y="1283"/>
                  <a:pt x="1267" y="1093"/>
                </a:cubicBezTo>
                <a:close/>
                <a:moveTo>
                  <a:pt x="3167" y="777"/>
                </a:moveTo>
                <a:cubicBezTo>
                  <a:pt x="3389" y="1030"/>
                  <a:pt x="3515" y="1347"/>
                  <a:pt x="3515" y="1695"/>
                </a:cubicBezTo>
                <a:lnTo>
                  <a:pt x="3009" y="1695"/>
                </a:lnTo>
                <a:cubicBezTo>
                  <a:pt x="2977" y="1442"/>
                  <a:pt x="2945" y="1188"/>
                  <a:pt x="2882" y="998"/>
                </a:cubicBezTo>
                <a:cubicBezTo>
                  <a:pt x="2977" y="935"/>
                  <a:pt x="3072" y="872"/>
                  <a:pt x="3167" y="777"/>
                </a:cubicBezTo>
                <a:close/>
                <a:moveTo>
                  <a:pt x="1868" y="1917"/>
                </a:moveTo>
                <a:lnTo>
                  <a:pt x="1868" y="2360"/>
                </a:lnTo>
                <a:cubicBezTo>
                  <a:pt x="1647" y="2360"/>
                  <a:pt x="1457" y="2424"/>
                  <a:pt x="1267" y="2487"/>
                </a:cubicBezTo>
                <a:cubicBezTo>
                  <a:pt x="1203" y="2329"/>
                  <a:pt x="1172" y="2107"/>
                  <a:pt x="1172" y="1917"/>
                </a:cubicBezTo>
                <a:close/>
                <a:moveTo>
                  <a:pt x="2755" y="1917"/>
                </a:moveTo>
                <a:cubicBezTo>
                  <a:pt x="2755" y="2107"/>
                  <a:pt x="2724" y="2297"/>
                  <a:pt x="2692" y="2487"/>
                </a:cubicBezTo>
                <a:cubicBezTo>
                  <a:pt x="2502" y="2424"/>
                  <a:pt x="2280" y="2360"/>
                  <a:pt x="2090" y="2360"/>
                </a:cubicBezTo>
                <a:lnTo>
                  <a:pt x="2090" y="1917"/>
                </a:lnTo>
                <a:close/>
                <a:moveTo>
                  <a:pt x="950" y="1917"/>
                </a:moveTo>
                <a:cubicBezTo>
                  <a:pt x="950" y="2139"/>
                  <a:pt x="982" y="2392"/>
                  <a:pt x="1045" y="2614"/>
                </a:cubicBezTo>
                <a:cubicBezTo>
                  <a:pt x="950" y="2645"/>
                  <a:pt x="855" y="2740"/>
                  <a:pt x="760" y="2804"/>
                </a:cubicBezTo>
                <a:cubicBezTo>
                  <a:pt x="570" y="2550"/>
                  <a:pt x="443" y="2234"/>
                  <a:pt x="412" y="1917"/>
                </a:cubicBezTo>
                <a:close/>
                <a:moveTo>
                  <a:pt x="3515" y="1917"/>
                </a:moveTo>
                <a:cubicBezTo>
                  <a:pt x="3515" y="2234"/>
                  <a:pt x="3357" y="2550"/>
                  <a:pt x="3167" y="2804"/>
                </a:cubicBezTo>
                <a:cubicBezTo>
                  <a:pt x="3072" y="2740"/>
                  <a:pt x="2977" y="2677"/>
                  <a:pt x="2882" y="2614"/>
                </a:cubicBezTo>
                <a:cubicBezTo>
                  <a:pt x="2945" y="2392"/>
                  <a:pt x="2977" y="2170"/>
                  <a:pt x="3009" y="1917"/>
                </a:cubicBezTo>
                <a:close/>
                <a:moveTo>
                  <a:pt x="1108" y="2835"/>
                </a:moveTo>
                <a:cubicBezTo>
                  <a:pt x="1172" y="2962"/>
                  <a:pt x="1235" y="3120"/>
                  <a:pt x="1330" y="3215"/>
                </a:cubicBezTo>
                <a:cubicBezTo>
                  <a:pt x="1203" y="3152"/>
                  <a:pt x="1045" y="3089"/>
                  <a:pt x="950" y="2962"/>
                </a:cubicBezTo>
                <a:cubicBezTo>
                  <a:pt x="982" y="2930"/>
                  <a:pt x="1045" y="2867"/>
                  <a:pt x="1108" y="2835"/>
                </a:cubicBezTo>
                <a:close/>
                <a:moveTo>
                  <a:pt x="2819" y="2835"/>
                </a:moveTo>
                <a:cubicBezTo>
                  <a:pt x="2882" y="2867"/>
                  <a:pt x="2945" y="2930"/>
                  <a:pt x="3009" y="2962"/>
                </a:cubicBezTo>
                <a:cubicBezTo>
                  <a:pt x="2882" y="3089"/>
                  <a:pt x="2724" y="3152"/>
                  <a:pt x="2597" y="3215"/>
                </a:cubicBezTo>
                <a:cubicBezTo>
                  <a:pt x="2692" y="3120"/>
                  <a:pt x="2755" y="2962"/>
                  <a:pt x="2819" y="2835"/>
                </a:cubicBezTo>
                <a:close/>
                <a:moveTo>
                  <a:pt x="1868" y="2582"/>
                </a:moveTo>
                <a:lnTo>
                  <a:pt x="1868" y="3342"/>
                </a:lnTo>
                <a:cubicBezTo>
                  <a:pt x="1583" y="3279"/>
                  <a:pt x="1425" y="2962"/>
                  <a:pt x="1330" y="2709"/>
                </a:cubicBezTo>
                <a:cubicBezTo>
                  <a:pt x="1488" y="2645"/>
                  <a:pt x="1678" y="2614"/>
                  <a:pt x="1868" y="2582"/>
                </a:cubicBezTo>
                <a:close/>
                <a:moveTo>
                  <a:pt x="2090" y="2582"/>
                </a:moveTo>
                <a:cubicBezTo>
                  <a:pt x="2280" y="2582"/>
                  <a:pt x="2439" y="2645"/>
                  <a:pt x="2597" y="2709"/>
                </a:cubicBezTo>
                <a:cubicBezTo>
                  <a:pt x="2502" y="2962"/>
                  <a:pt x="2344" y="3279"/>
                  <a:pt x="2090" y="3342"/>
                </a:cubicBezTo>
                <a:lnTo>
                  <a:pt x="2090" y="2582"/>
                </a:lnTo>
                <a:close/>
                <a:moveTo>
                  <a:pt x="1963" y="1"/>
                </a:moveTo>
                <a:cubicBezTo>
                  <a:pt x="1504" y="1"/>
                  <a:pt x="1045" y="175"/>
                  <a:pt x="697" y="523"/>
                </a:cubicBezTo>
                <a:cubicBezTo>
                  <a:pt x="0" y="1220"/>
                  <a:pt x="0" y="2360"/>
                  <a:pt x="697" y="3057"/>
                </a:cubicBezTo>
                <a:cubicBezTo>
                  <a:pt x="1045" y="3405"/>
                  <a:pt x="1504" y="3579"/>
                  <a:pt x="1963" y="3579"/>
                </a:cubicBezTo>
                <a:cubicBezTo>
                  <a:pt x="2423" y="3579"/>
                  <a:pt x="2882" y="3405"/>
                  <a:pt x="3230" y="3057"/>
                </a:cubicBezTo>
                <a:cubicBezTo>
                  <a:pt x="3927" y="2360"/>
                  <a:pt x="3927" y="1220"/>
                  <a:pt x="3230" y="523"/>
                </a:cubicBezTo>
                <a:cubicBezTo>
                  <a:pt x="2882" y="175"/>
                  <a:pt x="2423" y="1"/>
                  <a:pt x="1963" y="1"/>
                </a:cubicBezTo>
                <a:close/>
              </a:path>
            </a:pathLst>
          </a:cu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1715468"/>
            <a:ext cx="4462948" cy="2516619"/>
            <a:chOff x="2185750" y="2059275"/>
            <a:chExt cx="3230275" cy="1821525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4122325" y="2059275"/>
              <a:ext cx="209825" cy="184225"/>
            </a:xfrm>
            <a:custGeom>
              <a:avLst/>
              <a:gdLst/>
              <a:ahLst/>
              <a:cxnLst/>
              <a:rect l="l" t="t" r="r" b="b"/>
              <a:pathLst>
                <a:path w="8393" h="7369" extrusionOk="0">
                  <a:moveTo>
                    <a:pt x="4183" y="2167"/>
                  </a:moveTo>
                  <a:cubicBezTo>
                    <a:pt x="4666" y="2167"/>
                    <a:pt x="5150" y="2404"/>
                    <a:pt x="5448" y="2841"/>
                  </a:cubicBezTo>
                  <a:cubicBezTo>
                    <a:pt x="5923" y="3537"/>
                    <a:pt x="5733" y="4487"/>
                    <a:pt x="5036" y="4962"/>
                  </a:cubicBezTo>
                  <a:cubicBezTo>
                    <a:pt x="4780" y="5125"/>
                    <a:pt x="4491" y="5202"/>
                    <a:pt x="4204" y="5202"/>
                  </a:cubicBezTo>
                  <a:cubicBezTo>
                    <a:pt x="3710" y="5202"/>
                    <a:pt x="3226" y="4972"/>
                    <a:pt x="2946" y="4551"/>
                  </a:cubicBezTo>
                  <a:cubicBezTo>
                    <a:pt x="2471" y="3854"/>
                    <a:pt x="2661" y="2904"/>
                    <a:pt x="3357" y="2429"/>
                  </a:cubicBezTo>
                  <a:cubicBezTo>
                    <a:pt x="3606" y="2251"/>
                    <a:pt x="3894" y="2167"/>
                    <a:pt x="4183" y="2167"/>
                  </a:cubicBezTo>
                  <a:close/>
                  <a:moveTo>
                    <a:pt x="4170" y="1"/>
                  </a:moveTo>
                  <a:cubicBezTo>
                    <a:pt x="3467" y="1"/>
                    <a:pt x="2756" y="201"/>
                    <a:pt x="2122" y="624"/>
                  </a:cubicBezTo>
                  <a:cubicBezTo>
                    <a:pt x="444" y="1764"/>
                    <a:pt x="0" y="4076"/>
                    <a:pt x="1141" y="5754"/>
                  </a:cubicBezTo>
                  <a:cubicBezTo>
                    <a:pt x="1853" y="6802"/>
                    <a:pt x="3009" y="7369"/>
                    <a:pt x="4186" y="7369"/>
                  </a:cubicBezTo>
                  <a:cubicBezTo>
                    <a:pt x="4894" y="7369"/>
                    <a:pt x="5609" y="7164"/>
                    <a:pt x="6239" y="6736"/>
                  </a:cubicBezTo>
                  <a:cubicBezTo>
                    <a:pt x="7949" y="5627"/>
                    <a:pt x="8393" y="3316"/>
                    <a:pt x="7253" y="1637"/>
                  </a:cubicBezTo>
                  <a:cubicBezTo>
                    <a:pt x="6535" y="581"/>
                    <a:pt x="5365" y="1"/>
                    <a:pt x="41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5" y="2193625"/>
              <a:ext cx="231225" cy="346000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717400" y="7350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>
                <a:latin typeface="Fira Sans Medium"/>
                <a:ea typeface="Fira Sans Medium"/>
                <a:cs typeface="Fira Sans Medium"/>
                <a:sym typeface="Fira Sans Medium"/>
              </a:rPr>
              <a:t>About the topic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200" y="1901086"/>
            <a:ext cx="1649250" cy="49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5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Computer room manager</a:t>
            </a:r>
            <a:endParaRPr sz="15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9" name="Google Shape;2309;p26"/>
          <p:cNvSpPr txBox="1"/>
          <p:nvPr/>
        </p:nvSpPr>
        <p:spPr>
          <a:xfrm>
            <a:off x="4572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Manage logged in computers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425694"/>
            <a:ext cx="1817100" cy="53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5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Monitoring and control</a:t>
            </a:r>
          </a:p>
        </p:txBody>
      </p:sp>
      <p:sp>
        <p:nvSpPr>
          <p:cNvPr id="2311" name="Google Shape;2311;p26"/>
          <p:cNvSpPr txBox="1"/>
          <p:nvPr/>
        </p:nvSpPr>
        <p:spPr>
          <a:xfrm>
            <a:off x="4572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Monitor client computers or conduct </a:t>
            </a:r>
            <a:r>
              <a:rPr lang="en-US" sz="1200" dirty="0" smtClean="0">
                <a:latin typeface="Fira Sans"/>
                <a:ea typeface="Fira Sans"/>
                <a:cs typeface="Fira Sans"/>
                <a:sym typeface="Fira Sans"/>
              </a:rPr>
              <a:t>control</a:t>
            </a:r>
            <a:endParaRPr lang="en-US"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2" name="Google Shape;2312;p26"/>
          <p:cNvSpPr txBox="1"/>
          <p:nvPr/>
        </p:nvSpPr>
        <p:spPr>
          <a:xfrm>
            <a:off x="6869800" y="2029867"/>
            <a:ext cx="1817100" cy="365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-US" sz="1500" dirty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Chat with </a:t>
            </a:r>
            <a:r>
              <a:rPr lang="en-US" sz="1500" dirty="0" smtClean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clients</a:t>
            </a:r>
            <a:endParaRPr lang="en-US" sz="1500" dirty="0">
              <a:solidFill>
                <a:schemeClr val="tx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3" name="Google Shape;2313;p26"/>
          <p:cNvSpPr txBox="1"/>
          <p:nvPr/>
        </p:nvSpPr>
        <p:spPr>
          <a:xfrm>
            <a:off x="68698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Conduct a server-client chat</a:t>
            </a:r>
          </a:p>
        </p:txBody>
      </p:sp>
      <p:sp>
        <p:nvSpPr>
          <p:cNvPr id="2314" name="Google Shape;2314;p26"/>
          <p:cNvSpPr txBox="1"/>
          <p:nvPr/>
        </p:nvSpPr>
        <p:spPr>
          <a:xfrm>
            <a:off x="6869800" y="3544016"/>
            <a:ext cx="1817100" cy="414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-US" sz="15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File </a:t>
            </a:r>
            <a:r>
              <a:rPr lang="en-US" sz="1500" dirty="0" smtClean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transfer</a:t>
            </a:r>
            <a:endParaRPr lang="en-US" sz="1500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5" name="Google Shape;2315;p26"/>
          <p:cNvSpPr txBox="1"/>
          <p:nvPr/>
        </p:nvSpPr>
        <p:spPr>
          <a:xfrm>
            <a:off x="68698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Transfer files from server to client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ách sử dụng Netbean đơn giản dễ hiểu nhấ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875" y="0"/>
            <a:ext cx="4147125" cy="233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ple hello world application in Java using Eclipse | by Yiğitcan Nalcı |  How to start developing Java applications on Windows? | Medi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19" y="1566697"/>
            <a:ext cx="3472008" cy="166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4654;p41"/>
          <p:cNvSpPr/>
          <p:nvPr/>
        </p:nvSpPr>
        <p:spPr>
          <a:xfrm>
            <a:off x="212619" y="1041688"/>
            <a:ext cx="4353356" cy="1826953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41;p18"/>
          <p:cNvSpPr txBox="1"/>
          <p:nvPr/>
        </p:nvSpPr>
        <p:spPr>
          <a:xfrm>
            <a:off x="1168001" y="452368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Technology Used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30" name="Picture 6" descr="What is Java Programming language? Code examp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416" y="3099537"/>
            <a:ext cx="3138809" cy="13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5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39"/>
          <p:cNvSpPr/>
          <p:nvPr/>
        </p:nvSpPr>
        <p:spPr>
          <a:xfrm>
            <a:off x="2534417" y="2066186"/>
            <a:ext cx="1718710" cy="632600"/>
          </a:xfrm>
          <a:custGeom>
            <a:avLst/>
            <a:gdLst/>
            <a:ahLst/>
            <a:cxnLst/>
            <a:rect l="l" t="t" r="r" b="b"/>
            <a:pathLst>
              <a:path w="52572" h="19350" extrusionOk="0">
                <a:moveTo>
                  <a:pt x="52191" y="0"/>
                </a:moveTo>
                <a:lnTo>
                  <a:pt x="52191" y="6366"/>
                </a:lnTo>
                <a:cubicBezTo>
                  <a:pt x="52191" y="6967"/>
                  <a:pt x="51685" y="7442"/>
                  <a:pt x="51115" y="7442"/>
                </a:cubicBezTo>
                <a:lnTo>
                  <a:pt x="1458" y="7442"/>
                </a:lnTo>
                <a:cubicBezTo>
                  <a:pt x="634" y="7442"/>
                  <a:pt x="1" y="8076"/>
                  <a:pt x="1" y="8868"/>
                </a:cubicBezTo>
                <a:lnTo>
                  <a:pt x="1" y="19350"/>
                </a:lnTo>
                <a:lnTo>
                  <a:pt x="381" y="19350"/>
                </a:lnTo>
                <a:lnTo>
                  <a:pt x="381" y="8868"/>
                </a:lnTo>
                <a:cubicBezTo>
                  <a:pt x="381" y="8298"/>
                  <a:pt x="856" y="7823"/>
                  <a:pt x="1458" y="7823"/>
                </a:cubicBezTo>
                <a:lnTo>
                  <a:pt x="51115" y="7823"/>
                </a:lnTo>
                <a:cubicBezTo>
                  <a:pt x="51906" y="7823"/>
                  <a:pt x="52571" y="7157"/>
                  <a:pt x="52571" y="6366"/>
                </a:cubicBezTo>
                <a:lnTo>
                  <a:pt x="5257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7" name="Google Shape;4457;p39"/>
          <p:cNvSpPr/>
          <p:nvPr/>
        </p:nvSpPr>
        <p:spPr>
          <a:xfrm>
            <a:off x="4826685" y="2066186"/>
            <a:ext cx="1767357" cy="632600"/>
          </a:xfrm>
          <a:custGeom>
            <a:avLst/>
            <a:gdLst/>
            <a:ahLst/>
            <a:cxnLst/>
            <a:rect l="l" t="t" r="r" b="b"/>
            <a:pathLst>
              <a:path w="54060" h="19350" extrusionOk="0">
                <a:moveTo>
                  <a:pt x="0" y="0"/>
                </a:moveTo>
                <a:lnTo>
                  <a:pt x="0" y="6366"/>
                </a:lnTo>
                <a:cubicBezTo>
                  <a:pt x="0" y="7157"/>
                  <a:pt x="665" y="7823"/>
                  <a:pt x="1457" y="7823"/>
                </a:cubicBezTo>
                <a:lnTo>
                  <a:pt x="52602" y="7823"/>
                </a:lnTo>
                <a:cubicBezTo>
                  <a:pt x="53204" y="7823"/>
                  <a:pt x="53679" y="8298"/>
                  <a:pt x="53679" y="8868"/>
                </a:cubicBezTo>
                <a:lnTo>
                  <a:pt x="53679" y="19350"/>
                </a:lnTo>
                <a:lnTo>
                  <a:pt x="54059" y="19350"/>
                </a:lnTo>
                <a:lnTo>
                  <a:pt x="54059" y="8868"/>
                </a:lnTo>
                <a:cubicBezTo>
                  <a:pt x="54059" y="8076"/>
                  <a:pt x="53426" y="7442"/>
                  <a:pt x="52602" y="7442"/>
                </a:cubicBezTo>
                <a:lnTo>
                  <a:pt x="1457" y="7442"/>
                </a:lnTo>
                <a:cubicBezTo>
                  <a:pt x="887" y="7442"/>
                  <a:pt x="412" y="6967"/>
                  <a:pt x="412" y="6366"/>
                </a:cubicBezTo>
                <a:lnTo>
                  <a:pt x="41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8" name="Google Shape;4458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9" name="Google Shape;4459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0" name="Google Shape;4460;p39"/>
          <p:cNvSpPr/>
          <p:nvPr/>
        </p:nvSpPr>
        <p:spPr>
          <a:xfrm>
            <a:off x="3896943" y="2171783"/>
            <a:ext cx="567378" cy="527003"/>
          </a:xfrm>
          <a:custGeom>
            <a:avLst/>
            <a:gdLst/>
            <a:ahLst/>
            <a:cxnLst/>
            <a:rect l="l" t="t" r="r" b="b"/>
            <a:pathLst>
              <a:path w="17355" h="16120" extrusionOk="0">
                <a:moveTo>
                  <a:pt x="16975" y="1"/>
                </a:moveTo>
                <a:lnTo>
                  <a:pt x="16975" y="7411"/>
                </a:lnTo>
                <a:cubicBezTo>
                  <a:pt x="16975" y="8013"/>
                  <a:pt x="16500" y="8488"/>
                  <a:pt x="15898" y="8488"/>
                </a:cubicBezTo>
                <a:lnTo>
                  <a:pt x="1425" y="8488"/>
                </a:lnTo>
                <a:cubicBezTo>
                  <a:pt x="634" y="8488"/>
                  <a:pt x="0" y="9121"/>
                  <a:pt x="0" y="9945"/>
                </a:cubicBezTo>
                <a:lnTo>
                  <a:pt x="0" y="16120"/>
                </a:lnTo>
                <a:lnTo>
                  <a:pt x="380" y="16120"/>
                </a:lnTo>
                <a:lnTo>
                  <a:pt x="380" y="9945"/>
                </a:lnTo>
                <a:cubicBezTo>
                  <a:pt x="380" y="9343"/>
                  <a:pt x="855" y="8868"/>
                  <a:pt x="1425" y="8868"/>
                </a:cubicBezTo>
                <a:lnTo>
                  <a:pt x="15898" y="8868"/>
                </a:lnTo>
                <a:cubicBezTo>
                  <a:pt x="16690" y="8868"/>
                  <a:pt x="17355" y="8234"/>
                  <a:pt x="17355" y="7411"/>
                </a:cubicBezTo>
                <a:lnTo>
                  <a:pt x="17355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1" name="Google Shape;4461;p39"/>
          <p:cNvSpPr/>
          <p:nvPr/>
        </p:nvSpPr>
        <p:spPr>
          <a:xfrm>
            <a:off x="3853462" y="2649061"/>
            <a:ext cx="98372" cy="98404"/>
          </a:xfrm>
          <a:custGeom>
            <a:avLst/>
            <a:gdLst/>
            <a:ahLst/>
            <a:cxnLst/>
            <a:rect l="l" t="t" r="r" b="b"/>
            <a:pathLst>
              <a:path w="3009" h="3010" extrusionOk="0">
                <a:moveTo>
                  <a:pt x="1520" y="1"/>
                </a:moveTo>
                <a:cubicBezTo>
                  <a:pt x="665" y="1"/>
                  <a:pt x="0" y="666"/>
                  <a:pt x="0" y="1521"/>
                </a:cubicBezTo>
                <a:cubicBezTo>
                  <a:pt x="0" y="2344"/>
                  <a:pt x="665" y="3009"/>
                  <a:pt x="1520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0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2" name="Google Shape;4462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4" name="Google Shape;4464;p39"/>
          <p:cNvSpPr/>
          <p:nvPr/>
        </p:nvSpPr>
        <p:spPr>
          <a:xfrm>
            <a:off x="5021641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1" y="1"/>
                </a:moveTo>
                <a:lnTo>
                  <a:pt x="1" y="4118"/>
                </a:lnTo>
                <a:cubicBezTo>
                  <a:pt x="1" y="4909"/>
                  <a:pt x="666" y="5574"/>
                  <a:pt x="1457" y="5574"/>
                </a:cubicBezTo>
                <a:lnTo>
                  <a:pt x="88896" y="5574"/>
                </a:lnTo>
                <a:cubicBezTo>
                  <a:pt x="89497" y="5574"/>
                  <a:pt x="89972" y="6050"/>
                  <a:pt x="89972" y="6620"/>
                </a:cubicBezTo>
                <a:lnTo>
                  <a:pt x="89972" y="22264"/>
                </a:lnTo>
                <a:lnTo>
                  <a:pt x="90352" y="22264"/>
                </a:lnTo>
                <a:lnTo>
                  <a:pt x="90352" y="6620"/>
                </a:lnTo>
                <a:cubicBezTo>
                  <a:pt x="90352" y="5828"/>
                  <a:pt x="89719" y="5194"/>
                  <a:pt x="88927" y="5194"/>
                </a:cubicBezTo>
                <a:lnTo>
                  <a:pt x="1457" y="5194"/>
                </a:lnTo>
                <a:cubicBezTo>
                  <a:pt x="856" y="5194"/>
                  <a:pt x="381" y="4688"/>
                  <a:pt x="381" y="4118"/>
                </a:cubicBezTo>
                <a:lnTo>
                  <a:pt x="381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5" name="Google Shape;4465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7" name="Google Shape;4467;p39"/>
          <p:cNvSpPr/>
          <p:nvPr/>
        </p:nvSpPr>
        <p:spPr>
          <a:xfrm>
            <a:off x="1156108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89973" y="1"/>
                </a:moveTo>
                <a:lnTo>
                  <a:pt x="89973" y="4118"/>
                </a:lnTo>
                <a:cubicBezTo>
                  <a:pt x="89973" y="4688"/>
                  <a:pt x="89497" y="5194"/>
                  <a:pt x="88896" y="5194"/>
                </a:cubicBezTo>
                <a:lnTo>
                  <a:pt x="1426" y="5194"/>
                </a:lnTo>
                <a:cubicBezTo>
                  <a:pt x="634" y="5194"/>
                  <a:pt x="1" y="5828"/>
                  <a:pt x="1" y="6620"/>
                </a:cubicBezTo>
                <a:lnTo>
                  <a:pt x="1" y="22264"/>
                </a:lnTo>
                <a:lnTo>
                  <a:pt x="381" y="22264"/>
                </a:lnTo>
                <a:lnTo>
                  <a:pt x="381" y="6620"/>
                </a:lnTo>
                <a:cubicBezTo>
                  <a:pt x="381" y="6050"/>
                  <a:pt x="856" y="5574"/>
                  <a:pt x="1426" y="5574"/>
                </a:cubicBezTo>
                <a:lnTo>
                  <a:pt x="88896" y="5574"/>
                </a:lnTo>
                <a:cubicBezTo>
                  <a:pt x="89688" y="5574"/>
                  <a:pt x="90353" y="4909"/>
                  <a:pt x="90353" y="4118"/>
                </a:cubicBezTo>
                <a:lnTo>
                  <a:pt x="9035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8" name="Google Shape;4468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9" name="Google Shape;4469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0" name="Google Shape;4470;p39"/>
          <p:cNvSpPr/>
          <p:nvPr/>
        </p:nvSpPr>
        <p:spPr>
          <a:xfrm>
            <a:off x="4678620" y="2171783"/>
            <a:ext cx="567411" cy="527003"/>
          </a:xfrm>
          <a:custGeom>
            <a:avLst/>
            <a:gdLst/>
            <a:ahLst/>
            <a:cxnLst/>
            <a:rect l="l" t="t" r="r" b="b"/>
            <a:pathLst>
              <a:path w="17356" h="16120" extrusionOk="0">
                <a:moveTo>
                  <a:pt x="0" y="1"/>
                </a:moveTo>
                <a:lnTo>
                  <a:pt x="0" y="7411"/>
                </a:lnTo>
                <a:cubicBezTo>
                  <a:pt x="0" y="8234"/>
                  <a:pt x="666" y="8868"/>
                  <a:pt x="1457" y="8868"/>
                </a:cubicBezTo>
                <a:lnTo>
                  <a:pt x="15898" y="8868"/>
                </a:lnTo>
                <a:cubicBezTo>
                  <a:pt x="16500" y="8868"/>
                  <a:pt x="16975" y="9343"/>
                  <a:pt x="16975" y="9945"/>
                </a:cubicBezTo>
                <a:lnTo>
                  <a:pt x="16975" y="16120"/>
                </a:lnTo>
                <a:lnTo>
                  <a:pt x="17355" y="16120"/>
                </a:lnTo>
                <a:lnTo>
                  <a:pt x="17355" y="9945"/>
                </a:lnTo>
                <a:cubicBezTo>
                  <a:pt x="17355" y="9121"/>
                  <a:pt x="16722" y="8488"/>
                  <a:pt x="15898" y="8488"/>
                </a:cubicBezTo>
                <a:lnTo>
                  <a:pt x="1457" y="8488"/>
                </a:lnTo>
                <a:cubicBezTo>
                  <a:pt x="856" y="8488"/>
                  <a:pt x="380" y="8013"/>
                  <a:pt x="380" y="7411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1" name="Google Shape;4471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DC8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2" name="Google Shape;4472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3" name="Google Shape;4473;p39"/>
          <p:cNvSpPr/>
          <p:nvPr/>
        </p:nvSpPr>
        <p:spPr>
          <a:xfrm>
            <a:off x="3733349" y="411455"/>
            <a:ext cx="1614127" cy="899992"/>
          </a:xfrm>
          <a:custGeom>
            <a:avLst/>
            <a:gdLst/>
            <a:ahLst/>
            <a:cxnLst/>
            <a:rect l="l" t="t" r="r" b="b"/>
            <a:pathLst>
              <a:path w="49373" h="27529" extrusionOk="0">
                <a:moveTo>
                  <a:pt x="24671" y="0"/>
                </a:moveTo>
                <a:cubicBezTo>
                  <a:pt x="23578" y="0"/>
                  <a:pt x="22486" y="278"/>
                  <a:pt x="21504" y="832"/>
                </a:cubicBezTo>
                <a:lnTo>
                  <a:pt x="3168" y="11441"/>
                </a:lnTo>
                <a:cubicBezTo>
                  <a:pt x="1204" y="12581"/>
                  <a:pt x="1" y="14671"/>
                  <a:pt x="1" y="16920"/>
                </a:cubicBezTo>
                <a:lnTo>
                  <a:pt x="1" y="27529"/>
                </a:lnTo>
                <a:lnTo>
                  <a:pt x="381" y="27529"/>
                </a:lnTo>
                <a:lnTo>
                  <a:pt x="381" y="16920"/>
                </a:lnTo>
                <a:cubicBezTo>
                  <a:pt x="381" y="14798"/>
                  <a:pt x="1521" y="12834"/>
                  <a:pt x="3358" y="11789"/>
                </a:cubicBezTo>
                <a:lnTo>
                  <a:pt x="21694" y="1180"/>
                </a:lnTo>
                <a:cubicBezTo>
                  <a:pt x="22612" y="658"/>
                  <a:pt x="23642" y="396"/>
                  <a:pt x="24671" y="396"/>
                </a:cubicBezTo>
                <a:cubicBezTo>
                  <a:pt x="25700" y="396"/>
                  <a:pt x="26729" y="658"/>
                  <a:pt x="27648" y="1180"/>
                </a:cubicBezTo>
                <a:lnTo>
                  <a:pt x="46016" y="11789"/>
                </a:lnTo>
                <a:cubicBezTo>
                  <a:pt x="47821" y="12834"/>
                  <a:pt x="48961" y="14798"/>
                  <a:pt x="48961" y="16920"/>
                </a:cubicBezTo>
                <a:lnTo>
                  <a:pt x="48961" y="27529"/>
                </a:lnTo>
                <a:lnTo>
                  <a:pt x="49373" y="27529"/>
                </a:lnTo>
                <a:lnTo>
                  <a:pt x="49373" y="16920"/>
                </a:lnTo>
                <a:cubicBezTo>
                  <a:pt x="49373" y="14671"/>
                  <a:pt x="48138" y="12581"/>
                  <a:pt x="46206" y="11441"/>
                </a:cubicBezTo>
                <a:lnTo>
                  <a:pt x="27838" y="832"/>
                </a:lnTo>
                <a:cubicBezTo>
                  <a:pt x="26856" y="278"/>
                  <a:pt x="25763" y="0"/>
                  <a:pt x="24671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4" name="Google Shape;4474;p39"/>
          <p:cNvSpPr/>
          <p:nvPr/>
        </p:nvSpPr>
        <p:spPr>
          <a:xfrm>
            <a:off x="3701245" y="1311414"/>
            <a:ext cx="1677289" cy="930788"/>
          </a:xfrm>
          <a:custGeom>
            <a:avLst/>
            <a:gdLst/>
            <a:ahLst/>
            <a:cxnLst/>
            <a:rect l="l" t="t" r="r" b="b"/>
            <a:pathLst>
              <a:path w="51305" h="28471" extrusionOk="0">
                <a:moveTo>
                  <a:pt x="1" y="1"/>
                </a:moveTo>
                <a:lnTo>
                  <a:pt x="1" y="10610"/>
                </a:lnTo>
                <a:cubicBezTo>
                  <a:pt x="1" y="13175"/>
                  <a:pt x="1394" y="15613"/>
                  <a:pt x="3643" y="16912"/>
                </a:cubicBezTo>
                <a:lnTo>
                  <a:pt x="22011" y="27521"/>
                </a:lnTo>
                <a:cubicBezTo>
                  <a:pt x="23119" y="28154"/>
                  <a:pt x="24386" y="28471"/>
                  <a:pt x="25653" y="28471"/>
                </a:cubicBezTo>
                <a:cubicBezTo>
                  <a:pt x="26920" y="28471"/>
                  <a:pt x="28186" y="28154"/>
                  <a:pt x="29295" y="27521"/>
                </a:cubicBezTo>
                <a:lnTo>
                  <a:pt x="47663" y="16912"/>
                </a:lnTo>
                <a:cubicBezTo>
                  <a:pt x="49911" y="15613"/>
                  <a:pt x="51305" y="13207"/>
                  <a:pt x="51305" y="10610"/>
                </a:cubicBezTo>
                <a:lnTo>
                  <a:pt x="51305" y="1"/>
                </a:lnTo>
                <a:lnTo>
                  <a:pt x="48993" y="1"/>
                </a:lnTo>
                <a:lnTo>
                  <a:pt x="48993" y="10610"/>
                </a:lnTo>
                <a:cubicBezTo>
                  <a:pt x="48993" y="12383"/>
                  <a:pt x="48043" y="14030"/>
                  <a:pt x="46491" y="14917"/>
                </a:cubicBezTo>
                <a:lnTo>
                  <a:pt x="28155" y="25494"/>
                </a:lnTo>
                <a:cubicBezTo>
                  <a:pt x="27379" y="25937"/>
                  <a:pt x="26516" y="26159"/>
                  <a:pt x="25657" y="26159"/>
                </a:cubicBezTo>
                <a:cubicBezTo>
                  <a:pt x="24798" y="26159"/>
                  <a:pt x="23943" y="25937"/>
                  <a:pt x="23183" y="25494"/>
                </a:cubicBezTo>
                <a:lnTo>
                  <a:pt x="4815" y="14917"/>
                </a:lnTo>
                <a:cubicBezTo>
                  <a:pt x="3263" y="14030"/>
                  <a:pt x="2313" y="12383"/>
                  <a:pt x="2313" y="10610"/>
                </a:cubicBezTo>
                <a:lnTo>
                  <a:pt x="231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5" name="Google Shape;4475;p39"/>
          <p:cNvSpPr/>
          <p:nvPr/>
        </p:nvSpPr>
        <p:spPr>
          <a:xfrm>
            <a:off x="3831721" y="524048"/>
            <a:ext cx="1417416" cy="1574275"/>
          </a:xfrm>
          <a:custGeom>
            <a:avLst/>
            <a:gdLst/>
            <a:ahLst/>
            <a:cxnLst/>
            <a:rect l="l" t="t" r="r" b="b"/>
            <a:pathLst>
              <a:path w="43356" h="48154" extrusionOk="0">
                <a:moveTo>
                  <a:pt x="21662" y="0"/>
                </a:moveTo>
                <a:cubicBezTo>
                  <a:pt x="20601" y="0"/>
                  <a:pt x="19540" y="270"/>
                  <a:pt x="18590" y="808"/>
                </a:cubicBezTo>
                <a:lnTo>
                  <a:pt x="3040" y="9802"/>
                </a:lnTo>
                <a:cubicBezTo>
                  <a:pt x="1140" y="10879"/>
                  <a:pt x="0" y="12906"/>
                  <a:pt x="0" y="15091"/>
                </a:cubicBezTo>
                <a:lnTo>
                  <a:pt x="0" y="33047"/>
                </a:lnTo>
                <a:cubicBezTo>
                  <a:pt x="0" y="35232"/>
                  <a:pt x="1140" y="37259"/>
                  <a:pt x="3040" y="38367"/>
                </a:cubicBezTo>
                <a:lnTo>
                  <a:pt x="18590" y="47330"/>
                </a:lnTo>
                <a:cubicBezTo>
                  <a:pt x="19065" y="47615"/>
                  <a:pt x="19572" y="47805"/>
                  <a:pt x="20078" y="47963"/>
                </a:cubicBezTo>
                <a:cubicBezTo>
                  <a:pt x="20205" y="47995"/>
                  <a:pt x="20332" y="48026"/>
                  <a:pt x="20490" y="48058"/>
                </a:cubicBezTo>
                <a:cubicBezTo>
                  <a:pt x="20743" y="48090"/>
                  <a:pt x="20997" y="48121"/>
                  <a:pt x="21250" y="48153"/>
                </a:cubicBezTo>
                <a:lnTo>
                  <a:pt x="22074" y="48153"/>
                </a:lnTo>
                <a:cubicBezTo>
                  <a:pt x="22327" y="48121"/>
                  <a:pt x="22580" y="48090"/>
                  <a:pt x="22834" y="48058"/>
                </a:cubicBezTo>
                <a:cubicBezTo>
                  <a:pt x="22992" y="48026"/>
                  <a:pt x="23119" y="47995"/>
                  <a:pt x="23245" y="47963"/>
                </a:cubicBezTo>
                <a:cubicBezTo>
                  <a:pt x="23752" y="47805"/>
                  <a:pt x="24259" y="47615"/>
                  <a:pt x="24734" y="47330"/>
                </a:cubicBezTo>
                <a:lnTo>
                  <a:pt x="40283" y="38367"/>
                </a:lnTo>
                <a:cubicBezTo>
                  <a:pt x="42183" y="37259"/>
                  <a:pt x="43323" y="35232"/>
                  <a:pt x="43323" y="33047"/>
                </a:cubicBezTo>
                <a:lnTo>
                  <a:pt x="43323" y="15091"/>
                </a:lnTo>
                <a:cubicBezTo>
                  <a:pt x="43355" y="12906"/>
                  <a:pt x="42183" y="10879"/>
                  <a:pt x="40283" y="9802"/>
                </a:cubicBezTo>
                <a:lnTo>
                  <a:pt x="24734" y="808"/>
                </a:lnTo>
                <a:cubicBezTo>
                  <a:pt x="23784" y="270"/>
                  <a:pt x="22723" y="0"/>
                  <a:pt x="2166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Program Analysis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4476" name="Google Shape;4476;p39"/>
          <p:cNvGrpSpPr/>
          <p:nvPr/>
        </p:nvGrpSpPr>
        <p:grpSpPr>
          <a:xfrm>
            <a:off x="630151" y="2816806"/>
            <a:ext cx="1071627" cy="1168920"/>
            <a:chOff x="660451" y="2816806"/>
            <a:chExt cx="1071627" cy="1168920"/>
          </a:xfrm>
        </p:grpSpPr>
        <p:sp>
          <p:nvSpPr>
            <p:cNvPr id="4477" name="Google Shape;4477;p39"/>
            <p:cNvSpPr/>
            <p:nvPr/>
          </p:nvSpPr>
          <p:spPr>
            <a:xfrm>
              <a:off x="691509" y="2816806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5424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36" y="7791"/>
                  </a:lnTo>
                  <a:cubicBezTo>
                    <a:pt x="888" y="7981"/>
                    <a:pt x="603" y="8297"/>
                    <a:pt x="349" y="8678"/>
                  </a:cubicBezTo>
                  <a:cubicBezTo>
                    <a:pt x="128" y="9089"/>
                    <a:pt x="1" y="9501"/>
                    <a:pt x="1" y="9881"/>
                  </a:cubicBezTo>
                  <a:lnTo>
                    <a:pt x="1" y="17386"/>
                  </a:lnTo>
                  <a:lnTo>
                    <a:pt x="381" y="17386"/>
                  </a:lnTo>
                  <a:lnTo>
                    <a:pt x="381" y="9881"/>
                  </a:lnTo>
                  <a:cubicBezTo>
                    <a:pt x="381" y="9564"/>
                    <a:pt x="508" y="9216"/>
                    <a:pt x="698" y="8868"/>
                  </a:cubicBezTo>
                  <a:cubicBezTo>
                    <a:pt x="888" y="8551"/>
                    <a:pt x="1141" y="8266"/>
                    <a:pt x="1426" y="8139"/>
                  </a:cubicBezTo>
                  <a:lnTo>
                    <a:pt x="14410" y="602"/>
                  </a:lnTo>
                  <a:cubicBezTo>
                    <a:pt x="14695" y="475"/>
                    <a:pt x="15044" y="380"/>
                    <a:pt x="15424" y="380"/>
                  </a:cubicBezTo>
                  <a:cubicBezTo>
                    <a:pt x="15804" y="380"/>
                    <a:pt x="16184" y="475"/>
                    <a:pt x="16437" y="602"/>
                  </a:cubicBezTo>
                  <a:lnTo>
                    <a:pt x="29453" y="8139"/>
                  </a:lnTo>
                  <a:cubicBezTo>
                    <a:pt x="29706" y="8266"/>
                    <a:pt x="29960" y="8551"/>
                    <a:pt x="30150" y="8868"/>
                  </a:cubicBezTo>
                  <a:cubicBezTo>
                    <a:pt x="30372" y="9216"/>
                    <a:pt x="30467" y="9564"/>
                    <a:pt x="30467" y="9881"/>
                  </a:cubicBezTo>
                  <a:lnTo>
                    <a:pt x="30467" y="17386"/>
                  </a:lnTo>
                  <a:lnTo>
                    <a:pt x="30847" y="17386"/>
                  </a:lnTo>
                  <a:lnTo>
                    <a:pt x="30847" y="9881"/>
                  </a:lnTo>
                  <a:cubicBezTo>
                    <a:pt x="30847" y="9501"/>
                    <a:pt x="30720" y="9089"/>
                    <a:pt x="30498" y="8678"/>
                  </a:cubicBezTo>
                  <a:cubicBezTo>
                    <a:pt x="30277" y="8297"/>
                    <a:pt x="29960" y="7981"/>
                    <a:pt x="29643" y="7791"/>
                  </a:cubicBezTo>
                  <a:lnTo>
                    <a:pt x="16659" y="285"/>
                  </a:lnTo>
                  <a:cubicBezTo>
                    <a:pt x="16310" y="95"/>
                    <a:pt x="15899" y="0"/>
                    <a:pt x="154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60451" y="3385198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59" y="8646"/>
                    <a:pt x="476" y="9184"/>
                  </a:cubicBezTo>
                  <a:cubicBezTo>
                    <a:pt x="793" y="9723"/>
                    <a:pt x="1204" y="10166"/>
                    <a:pt x="1679" y="10451"/>
                  </a:cubicBezTo>
                  <a:lnTo>
                    <a:pt x="14695" y="17957"/>
                  </a:lnTo>
                  <a:cubicBezTo>
                    <a:pt x="15170" y="18210"/>
                    <a:pt x="15772" y="18368"/>
                    <a:pt x="16374" y="18368"/>
                  </a:cubicBezTo>
                  <a:cubicBezTo>
                    <a:pt x="17007" y="18368"/>
                    <a:pt x="17609" y="18210"/>
                    <a:pt x="18084" y="17957"/>
                  </a:cubicBezTo>
                  <a:lnTo>
                    <a:pt x="31068" y="10451"/>
                  </a:lnTo>
                  <a:cubicBezTo>
                    <a:pt x="31543" y="10166"/>
                    <a:pt x="31987" y="9723"/>
                    <a:pt x="32272" y="9184"/>
                  </a:cubicBezTo>
                  <a:cubicBezTo>
                    <a:pt x="32588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633"/>
                    <a:pt x="30403" y="7823"/>
                    <a:pt x="30276" y="8044"/>
                  </a:cubicBezTo>
                  <a:cubicBezTo>
                    <a:pt x="30150" y="8234"/>
                    <a:pt x="29991" y="8393"/>
                    <a:pt x="29928" y="8456"/>
                  </a:cubicBezTo>
                  <a:lnTo>
                    <a:pt x="16912" y="15930"/>
                  </a:lnTo>
                  <a:cubicBezTo>
                    <a:pt x="16817" y="15993"/>
                    <a:pt x="16627" y="16057"/>
                    <a:pt x="16374" y="16057"/>
                  </a:cubicBezTo>
                  <a:cubicBezTo>
                    <a:pt x="16120" y="16057"/>
                    <a:pt x="15930" y="15993"/>
                    <a:pt x="15835" y="15930"/>
                  </a:cubicBezTo>
                  <a:lnTo>
                    <a:pt x="2851" y="8456"/>
                  </a:lnTo>
                  <a:cubicBezTo>
                    <a:pt x="2756" y="8393"/>
                    <a:pt x="2598" y="8266"/>
                    <a:pt x="2471" y="8044"/>
                  </a:cubicBezTo>
                  <a:cubicBezTo>
                    <a:pt x="2344" y="7823"/>
                    <a:pt x="2313" y="7633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799198" y="2942607"/>
              <a:ext cx="794134" cy="884953"/>
            </a:xfrm>
            <a:custGeom>
              <a:avLst/>
              <a:gdLst/>
              <a:ahLst/>
              <a:cxnLst/>
              <a:rect l="l" t="t" r="r" b="b"/>
              <a:pathLst>
                <a:path w="24291" h="27069" extrusionOk="0">
                  <a:moveTo>
                    <a:pt x="12130" y="0"/>
                  </a:moveTo>
                  <a:cubicBezTo>
                    <a:pt x="11615" y="0"/>
                    <a:pt x="11100" y="111"/>
                    <a:pt x="10705" y="333"/>
                  </a:cubicBezTo>
                  <a:lnTo>
                    <a:pt x="1394" y="5716"/>
                  </a:lnTo>
                  <a:cubicBezTo>
                    <a:pt x="634" y="6160"/>
                    <a:pt x="0" y="7268"/>
                    <a:pt x="0" y="8186"/>
                  </a:cubicBezTo>
                  <a:lnTo>
                    <a:pt x="0" y="18922"/>
                  </a:lnTo>
                  <a:cubicBezTo>
                    <a:pt x="0" y="19366"/>
                    <a:pt x="159" y="19872"/>
                    <a:pt x="412" y="20316"/>
                  </a:cubicBezTo>
                  <a:cubicBezTo>
                    <a:pt x="666" y="20759"/>
                    <a:pt x="1014" y="21139"/>
                    <a:pt x="1394" y="21361"/>
                  </a:cubicBezTo>
                  <a:lnTo>
                    <a:pt x="10705" y="26744"/>
                  </a:lnTo>
                  <a:cubicBezTo>
                    <a:pt x="10800" y="26808"/>
                    <a:pt x="10926" y="26839"/>
                    <a:pt x="11021" y="26871"/>
                  </a:cubicBezTo>
                  <a:cubicBezTo>
                    <a:pt x="11148" y="26934"/>
                    <a:pt x="11275" y="26966"/>
                    <a:pt x="11370" y="26998"/>
                  </a:cubicBezTo>
                  <a:cubicBezTo>
                    <a:pt x="11607" y="27045"/>
                    <a:pt x="11868" y="27069"/>
                    <a:pt x="12130" y="27069"/>
                  </a:cubicBezTo>
                  <a:cubicBezTo>
                    <a:pt x="12391" y="27069"/>
                    <a:pt x="12652" y="27045"/>
                    <a:pt x="12890" y="26998"/>
                  </a:cubicBezTo>
                  <a:cubicBezTo>
                    <a:pt x="13080" y="26934"/>
                    <a:pt x="13238" y="26903"/>
                    <a:pt x="13396" y="26808"/>
                  </a:cubicBezTo>
                  <a:cubicBezTo>
                    <a:pt x="13428" y="26776"/>
                    <a:pt x="13491" y="26776"/>
                    <a:pt x="13555" y="26744"/>
                  </a:cubicBezTo>
                  <a:lnTo>
                    <a:pt x="22866" y="21361"/>
                  </a:lnTo>
                  <a:cubicBezTo>
                    <a:pt x="23246" y="21139"/>
                    <a:pt x="23594" y="20759"/>
                    <a:pt x="23847" y="20316"/>
                  </a:cubicBezTo>
                  <a:cubicBezTo>
                    <a:pt x="24132" y="19872"/>
                    <a:pt x="24291" y="19366"/>
                    <a:pt x="24291" y="18922"/>
                  </a:cubicBezTo>
                  <a:lnTo>
                    <a:pt x="24291" y="8186"/>
                  </a:lnTo>
                  <a:cubicBezTo>
                    <a:pt x="24291" y="7268"/>
                    <a:pt x="23626" y="6160"/>
                    <a:pt x="22866" y="5716"/>
                  </a:cubicBezTo>
                  <a:lnTo>
                    <a:pt x="13555" y="333"/>
                  </a:lnTo>
                  <a:cubicBezTo>
                    <a:pt x="13159" y="111"/>
                    <a:pt x="12644" y="0"/>
                    <a:pt x="121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1146032" y="3210228"/>
              <a:ext cx="271282" cy="272329"/>
            </a:xfrm>
            <a:custGeom>
              <a:avLst/>
              <a:gdLst/>
              <a:ahLst/>
              <a:cxnLst/>
              <a:rect l="l" t="t" r="r" b="b"/>
              <a:pathLst>
                <a:path w="8298" h="8330" extrusionOk="0">
                  <a:moveTo>
                    <a:pt x="4149" y="412"/>
                  </a:moveTo>
                  <a:cubicBezTo>
                    <a:pt x="5163" y="412"/>
                    <a:pt x="6081" y="824"/>
                    <a:pt x="6809" y="1521"/>
                  </a:cubicBezTo>
                  <a:cubicBezTo>
                    <a:pt x="7506" y="2217"/>
                    <a:pt x="7918" y="3167"/>
                    <a:pt x="7918" y="4181"/>
                  </a:cubicBezTo>
                  <a:cubicBezTo>
                    <a:pt x="7918" y="5162"/>
                    <a:pt x="7506" y="6113"/>
                    <a:pt x="6809" y="6809"/>
                  </a:cubicBezTo>
                  <a:cubicBezTo>
                    <a:pt x="6113" y="7538"/>
                    <a:pt x="5163" y="7918"/>
                    <a:pt x="4149" y="7918"/>
                  </a:cubicBezTo>
                  <a:cubicBezTo>
                    <a:pt x="3168" y="7918"/>
                    <a:pt x="2217" y="7538"/>
                    <a:pt x="1521" y="6809"/>
                  </a:cubicBezTo>
                  <a:cubicBezTo>
                    <a:pt x="792" y="6113"/>
                    <a:pt x="412" y="5162"/>
                    <a:pt x="412" y="4181"/>
                  </a:cubicBezTo>
                  <a:cubicBezTo>
                    <a:pt x="412" y="3167"/>
                    <a:pt x="792" y="2249"/>
                    <a:pt x="1489" y="1521"/>
                  </a:cubicBezTo>
                  <a:cubicBezTo>
                    <a:pt x="2217" y="824"/>
                    <a:pt x="3168" y="412"/>
                    <a:pt x="4149" y="412"/>
                  </a:cubicBezTo>
                  <a:close/>
                  <a:moveTo>
                    <a:pt x="4149" y="0"/>
                  </a:moveTo>
                  <a:cubicBezTo>
                    <a:pt x="3041" y="0"/>
                    <a:pt x="1996" y="444"/>
                    <a:pt x="1204" y="1236"/>
                  </a:cubicBezTo>
                  <a:cubicBezTo>
                    <a:pt x="444" y="2027"/>
                    <a:pt x="1" y="3072"/>
                    <a:pt x="1" y="4181"/>
                  </a:cubicBezTo>
                  <a:cubicBezTo>
                    <a:pt x="1" y="5289"/>
                    <a:pt x="444" y="6334"/>
                    <a:pt x="1204" y="7126"/>
                  </a:cubicBezTo>
                  <a:cubicBezTo>
                    <a:pt x="1996" y="7886"/>
                    <a:pt x="3041" y="8329"/>
                    <a:pt x="4149" y="8329"/>
                  </a:cubicBezTo>
                  <a:cubicBezTo>
                    <a:pt x="5258" y="8329"/>
                    <a:pt x="6303" y="7886"/>
                    <a:pt x="7094" y="7126"/>
                  </a:cubicBezTo>
                  <a:cubicBezTo>
                    <a:pt x="7886" y="6334"/>
                    <a:pt x="8298" y="5289"/>
                    <a:pt x="8298" y="4181"/>
                  </a:cubicBezTo>
                  <a:cubicBezTo>
                    <a:pt x="8298" y="3072"/>
                    <a:pt x="7886" y="2027"/>
                    <a:pt x="7094" y="1236"/>
                  </a:cubicBezTo>
                  <a:cubicBezTo>
                    <a:pt x="6303" y="444"/>
                    <a:pt x="5258" y="0"/>
                    <a:pt x="4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1176077" y="3250603"/>
              <a:ext cx="176016" cy="165686"/>
            </a:xfrm>
            <a:custGeom>
              <a:avLst/>
              <a:gdLst/>
              <a:ahLst/>
              <a:cxnLst/>
              <a:rect l="l" t="t" r="r" b="b"/>
              <a:pathLst>
                <a:path w="5384" h="5068" extrusionOk="0">
                  <a:moveTo>
                    <a:pt x="3246" y="1"/>
                  </a:moveTo>
                  <a:cubicBezTo>
                    <a:pt x="2494" y="1"/>
                    <a:pt x="1742" y="286"/>
                    <a:pt x="1172" y="856"/>
                  </a:cubicBezTo>
                  <a:cubicBezTo>
                    <a:pt x="32" y="1996"/>
                    <a:pt x="0" y="3864"/>
                    <a:pt x="1140" y="5004"/>
                  </a:cubicBezTo>
                  <a:cubicBezTo>
                    <a:pt x="1172" y="5036"/>
                    <a:pt x="1235" y="5068"/>
                    <a:pt x="1298" y="5068"/>
                  </a:cubicBezTo>
                  <a:cubicBezTo>
                    <a:pt x="1425" y="5068"/>
                    <a:pt x="1520" y="4973"/>
                    <a:pt x="1520" y="4878"/>
                  </a:cubicBezTo>
                  <a:cubicBezTo>
                    <a:pt x="1520" y="4814"/>
                    <a:pt x="1488" y="4751"/>
                    <a:pt x="1457" y="4719"/>
                  </a:cubicBezTo>
                  <a:cubicBezTo>
                    <a:pt x="475" y="3737"/>
                    <a:pt x="443" y="2122"/>
                    <a:pt x="1457" y="1141"/>
                  </a:cubicBezTo>
                  <a:cubicBezTo>
                    <a:pt x="1948" y="650"/>
                    <a:pt x="2589" y="404"/>
                    <a:pt x="3230" y="404"/>
                  </a:cubicBezTo>
                  <a:cubicBezTo>
                    <a:pt x="3872" y="404"/>
                    <a:pt x="4513" y="650"/>
                    <a:pt x="5004" y="1141"/>
                  </a:cubicBezTo>
                  <a:cubicBezTo>
                    <a:pt x="5035" y="1172"/>
                    <a:pt x="5099" y="1204"/>
                    <a:pt x="5162" y="1204"/>
                  </a:cubicBezTo>
                  <a:cubicBezTo>
                    <a:pt x="5289" y="1204"/>
                    <a:pt x="5384" y="1109"/>
                    <a:pt x="5384" y="1014"/>
                  </a:cubicBezTo>
                  <a:cubicBezTo>
                    <a:pt x="5384" y="951"/>
                    <a:pt x="5352" y="887"/>
                    <a:pt x="5320" y="856"/>
                  </a:cubicBezTo>
                  <a:cubicBezTo>
                    <a:pt x="4750" y="286"/>
                    <a:pt x="3998" y="1"/>
                    <a:pt x="3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1249569" y="3469054"/>
              <a:ext cx="65254" cy="187426"/>
            </a:xfrm>
            <a:custGeom>
              <a:avLst/>
              <a:gdLst/>
              <a:ahLst/>
              <a:cxnLst/>
              <a:rect l="l" t="t" r="r" b="b"/>
              <a:pathLst>
                <a:path w="1996" h="5733" extrusionOk="0">
                  <a:moveTo>
                    <a:pt x="444" y="1"/>
                  </a:moveTo>
                  <a:cubicBezTo>
                    <a:pt x="317" y="1"/>
                    <a:pt x="222" y="96"/>
                    <a:pt x="222" y="191"/>
                  </a:cubicBezTo>
                  <a:lnTo>
                    <a:pt x="32" y="4751"/>
                  </a:lnTo>
                  <a:cubicBezTo>
                    <a:pt x="1" y="5004"/>
                    <a:pt x="96" y="5258"/>
                    <a:pt x="286" y="5448"/>
                  </a:cubicBezTo>
                  <a:cubicBezTo>
                    <a:pt x="476" y="5638"/>
                    <a:pt x="729" y="5733"/>
                    <a:pt x="982" y="5733"/>
                  </a:cubicBezTo>
                  <a:cubicBezTo>
                    <a:pt x="1267" y="5733"/>
                    <a:pt x="1552" y="5606"/>
                    <a:pt x="1711" y="5416"/>
                  </a:cubicBezTo>
                  <a:cubicBezTo>
                    <a:pt x="1901" y="5226"/>
                    <a:pt x="1996" y="5004"/>
                    <a:pt x="1964" y="4751"/>
                  </a:cubicBezTo>
                  <a:lnTo>
                    <a:pt x="1742" y="191"/>
                  </a:lnTo>
                  <a:cubicBezTo>
                    <a:pt x="1742" y="96"/>
                    <a:pt x="1647" y="1"/>
                    <a:pt x="1521" y="1"/>
                  </a:cubicBezTo>
                  <a:cubicBezTo>
                    <a:pt x="1426" y="1"/>
                    <a:pt x="1331" y="96"/>
                    <a:pt x="1331" y="222"/>
                  </a:cubicBezTo>
                  <a:lnTo>
                    <a:pt x="1552" y="4783"/>
                  </a:lnTo>
                  <a:cubicBezTo>
                    <a:pt x="1552" y="4909"/>
                    <a:pt x="1521" y="5036"/>
                    <a:pt x="1426" y="5131"/>
                  </a:cubicBezTo>
                  <a:cubicBezTo>
                    <a:pt x="1324" y="5250"/>
                    <a:pt x="1149" y="5314"/>
                    <a:pt x="975" y="5314"/>
                  </a:cubicBezTo>
                  <a:cubicBezTo>
                    <a:pt x="824" y="5314"/>
                    <a:pt x="674" y="5266"/>
                    <a:pt x="571" y="5163"/>
                  </a:cubicBezTo>
                  <a:cubicBezTo>
                    <a:pt x="476" y="5036"/>
                    <a:pt x="412" y="4909"/>
                    <a:pt x="444" y="4783"/>
                  </a:cubicBezTo>
                  <a:lnTo>
                    <a:pt x="634" y="222"/>
                  </a:ln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1273370" y="3616072"/>
              <a:ext cx="16608" cy="15562"/>
            </a:xfrm>
            <a:custGeom>
              <a:avLst/>
              <a:gdLst/>
              <a:ahLst/>
              <a:cxnLst/>
              <a:rect l="l" t="t" r="r" b="b"/>
              <a:pathLst>
                <a:path w="508" h="476" extrusionOk="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cubicBezTo>
                    <a:pt x="413" y="476"/>
                    <a:pt x="508" y="381"/>
                    <a:pt x="508" y="254"/>
                  </a:cubicBezTo>
                  <a:cubicBezTo>
                    <a:pt x="508" y="96"/>
                    <a:pt x="381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974168" y="3146020"/>
              <a:ext cx="289917" cy="427651"/>
            </a:xfrm>
            <a:custGeom>
              <a:avLst/>
              <a:gdLst/>
              <a:ahLst/>
              <a:cxnLst/>
              <a:rect l="l" t="t" r="r" b="b"/>
              <a:pathLst>
                <a:path w="8868" h="13081" extrusionOk="0">
                  <a:moveTo>
                    <a:pt x="4814" y="1933"/>
                  </a:moveTo>
                  <a:cubicBezTo>
                    <a:pt x="3357" y="1933"/>
                    <a:pt x="2186" y="3104"/>
                    <a:pt x="2186" y="4530"/>
                  </a:cubicBezTo>
                  <a:cubicBezTo>
                    <a:pt x="2186" y="5955"/>
                    <a:pt x="3357" y="7126"/>
                    <a:pt x="4814" y="7126"/>
                  </a:cubicBezTo>
                  <a:cubicBezTo>
                    <a:pt x="5068" y="7126"/>
                    <a:pt x="5321" y="7095"/>
                    <a:pt x="5574" y="7031"/>
                  </a:cubicBezTo>
                  <a:cubicBezTo>
                    <a:pt x="5701" y="7000"/>
                    <a:pt x="5764" y="6873"/>
                    <a:pt x="5701" y="6778"/>
                  </a:cubicBezTo>
                  <a:cubicBezTo>
                    <a:pt x="5675" y="6673"/>
                    <a:pt x="5605" y="6612"/>
                    <a:pt x="5510" y="6612"/>
                  </a:cubicBezTo>
                  <a:cubicBezTo>
                    <a:pt x="5490" y="6612"/>
                    <a:pt x="5469" y="6614"/>
                    <a:pt x="5448" y="6620"/>
                  </a:cubicBezTo>
                  <a:cubicBezTo>
                    <a:pt x="5258" y="6715"/>
                    <a:pt x="5036" y="6746"/>
                    <a:pt x="4814" y="6746"/>
                  </a:cubicBezTo>
                  <a:cubicBezTo>
                    <a:pt x="3579" y="6746"/>
                    <a:pt x="2597" y="5733"/>
                    <a:pt x="2597" y="4530"/>
                  </a:cubicBezTo>
                  <a:cubicBezTo>
                    <a:pt x="2597" y="3326"/>
                    <a:pt x="3579" y="2344"/>
                    <a:pt x="4814" y="2344"/>
                  </a:cubicBezTo>
                  <a:cubicBezTo>
                    <a:pt x="5543" y="2344"/>
                    <a:pt x="6208" y="2693"/>
                    <a:pt x="6619" y="3295"/>
                  </a:cubicBezTo>
                  <a:cubicBezTo>
                    <a:pt x="6660" y="3356"/>
                    <a:pt x="6728" y="3391"/>
                    <a:pt x="6796" y="3391"/>
                  </a:cubicBezTo>
                  <a:cubicBezTo>
                    <a:pt x="6833" y="3391"/>
                    <a:pt x="6871" y="3380"/>
                    <a:pt x="6904" y="3358"/>
                  </a:cubicBezTo>
                  <a:cubicBezTo>
                    <a:pt x="6999" y="3295"/>
                    <a:pt x="7031" y="3168"/>
                    <a:pt x="6968" y="3073"/>
                  </a:cubicBezTo>
                  <a:cubicBezTo>
                    <a:pt x="6493" y="2344"/>
                    <a:pt x="5669" y="1933"/>
                    <a:pt x="4814" y="1933"/>
                  </a:cubicBezTo>
                  <a:close/>
                  <a:moveTo>
                    <a:pt x="4814" y="1"/>
                  </a:moveTo>
                  <a:cubicBezTo>
                    <a:pt x="2154" y="1"/>
                    <a:pt x="1" y="2154"/>
                    <a:pt x="1" y="4815"/>
                  </a:cubicBezTo>
                  <a:cubicBezTo>
                    <a:pt x="1" y="4846"/>
                    <a:pt x="1" y="4878"/>
                    <a:pt x="1" y="4878"/>
                  </a:cubicBezTo>
                  <a:cubicBezTo>
                    <a:pt x="32" y="8235"/>
                    <a:pt x="3611" y="12288"/>
                    <a:pt x="4688" y="13049"/>
                  </a:cubicBezTo>
                  <a:cubicBezTo>
                    <a:pt x="4719" y="13049"/>
                    <a:pt x="4783" y="13080"/>
                    <a:pt x="4814" y="13080"/>
                  </a:cubicBezTo>
                  <a:cubicBezTo>
                    <a:pt x="4846" y="13080"/>
                    <a:pt x="4878" y="13049"/>
                    <a:pt x="4909" y="13049"/>
                  </a:cubicBezTo>
                  <a:cubicBezTo>
                    <a:pt x="5448" y="12669"/>
                    <a:pt x="6683" y="11402"/>
                    <a:pt x="7759" y="9755"/>
                  </a:cubicBezTo>
                  <a:cubicBezTo>
                    <a:pt x="7823" y="9660"/>
                    <a:pt x="7791" y="9533"/>
                    <a:pt x="7696" y="9470"/>
                  </a:cubicBezTo>
                  <a:cubicBezTo>
                    <a:pt x="7662" y="9448"/>
                    <a:pt x="7625" y="9437"/>
                    <a:pt x="7587" y="9437"/>
                  </a:cubicBezTo>
                  <a:cubicBezTo>
                    <a:pt x="7519" y="9437"/>
                    <a:pt x="7452" y="9472"/>
                    <a:pt x="7411" y="9533"/>
                  </a:cubicBezTo>
                  <a:cubicBezTo>
                    <a:pt x="6461" y="10990"/>
                    <a:pt x="5353" y="12162"/>
                    <a:pt x="4814" y="12605"/>
                  </a:cubicBezTo>
                  <a:cubicBezTo>
                    <a:pt x="3737" y="11750"/>
                    <a:pt x="444" y="7982"/>
                    <a:pt x="412" y="4846"/>
                  </a:cubicBezTo>
                  <a:lnTo>
                    <a:pt x="412" y="4815"/>
                  </a:lnTo>
                  <a:cubicBezTo>
                    <a:pt x="412" y="2376"/>
                    <a:pt x="2376" y="413"/>
                    <a:pt x="4814" y="413"/>
                  </a:cubicBezTo>
                  <a:cubicBezTo>
                    <a:pt x="6271" y="413"/>
                    <a:pt x="7664" y="1141"/>
                    <a:pt x="8488" y="2376"/>
                  </a:cubicBezTo>
                  <a:cubicBezTo>
                    <a:pt x="8508" y="2437"/>
                    <a:pt x="8568" y="2472"/>
                    <a:pt x="8634" y="2472"/>
                  </a:cubicBezTo>
                  <a:cubicBezTo>
                    <a:pt x="8670" y="2472"/>
                    <a:pt x="8708" y="2462"/>
                    <a:pt x="8741" y="2439"/>
                  </a:cubicBezTo>
                  <a:cubicBezTo>
                    <a:pt x="8836" y="2376"/>
                    <a:pt x="8868" y="2249"/>
                    <a:pt x="8805" y="2154"/>
                  </a:cubicBezTo>
                  <a:cubicBezTo>
                    <a:pt x="7918" y="793"/>
                    <a:pt x="6429" y="1"/>
                    <a:pt x="4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39"/>
          <p:cNvGrpSpPr/>
          <p:nvPr/>
        </p:nvGrpSpPr>
        <p:grpSpPr>
          <a:xfrm>
            <a:off x="7442260" y="2804383"/>
            <a:ext cx="1071627" cy="1168920"/>
            <a:chOff x="7411910" y="2804383"/>
            <a:chExt cx="1071627" cy="1168920"/>
          </a:xfrm>
        </p:grpSpPr>
        <p:sp>
          <p:nvSpPr>
            <p:cNvPr id="4486" name="Google Shape;4486;p39"/>
            <p:cNvSpPr/>
            <p:nvPr/>
          </p:nvSpPr>
          <p:spPr>
            <a:xfrm>
              <a:off x="7442967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603" y="9089"/>
                    <a:pt x="888" y="9406"/>
                    <a:pt x="1236" y="9596"/>
                  </a:cubicBezTo>
                  <a:lnTo>
                    <a:pt x="14220" y="17101"/>
                  </a:lnTo>
                  <a:cubicBezTo>
                    <a:pt x="14537" y="17291"/>
                    <a:pt x="14980" y="17386"/>
                    <a:pt x="15424" y="17386"/>
                  </a:cubicBezTo>
                  <a:cubicBezTo>
                    <a:pt x="15899" y="17386"/>
                    <a:pt x="16310" y="17291"/>
                    <a:pt x="16627" y="17101"/>
                  </a:cubicBezTo>
                  <a:lnTo>
                    <a:pt x="29643" y="9596"/>
                  </a:lnTo>
                  <a:cubicBezTo>
                    <a:pt x="29960" y="9406"/>
                    <a:pt x="30277" y="9089"/>
                    <a:pt x="30498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67" y="0"/>
                  </a:lnTo>
                  <a:lnTo>
                    <a:pt x="30467" y="7506"/>
                  </a:lnTo>
                  <a:cubicBezTo>
                    <a:pt x="30467" y="7791"/>
                    <a:pt x="30372" y="8139"/>
                    <a:pt x="30150" y="8487"/>
                  </a:cubicBezTo>
                  <a:cubicBezTo>
                    <a:pt x="29960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4" y="16911"/>
                    <a:pt x="15804" y="17006"/>
                    <a:pt x="15424" y="17006"/>
                  </a:cubicBezTo>
                  <a:cubicBezTo>
                    <a:pt x="15044" y="17006"/>
                    <a:pt x="14695" y="16911"/>
                    <a:pt x="14410" y="16753"/>
                  </a:cubicBezTo>
                  <a:lnTo>
                    <a:pt x="1426" y="9247"/>
                  </a:lnTo>
                  <a:cubicBezTo>
                    <a:pt x="1141" y="9089"/>
                    <a:pt x="888" y="8836"/>
                    <a:pt x="698" y="8487"/>
                  </a:cubicBezTo>
                  <a:cubicBezTo>
                    <a:pt x="508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7411910" y="2804383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6374" y="0"/>
                  </a:moveTo>
                  <a:cubicBezTo>
                    <a:pt x="15772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3" y="8646"/>
                    <a:pt x="476" y="9184"/>
                  </a:cubicBezTo>
                  <a:cubicBezTo>
                    <a:pt x="159" y="9723"/>
                    <a:pt x="1" y="10293"/>
                    <a:pt x="1" y="10863"/>
                  </a:cubicBezTo>
                  <a:lnTo>
                    <a:pt x="1" y="18368"/>
                  </a:lnTo>
                  <a:lnTo>
                    <a:pt x="2313" y="18368"/>
                  </a:lnTo>
                  <a:lnTo>
                    <a:pt x="2313" y="10863"/>
                  </a:lnTo>
                  <a:cubicBezTo>
                    <a:pt x="2313" y="10736"/>
                    <a:pt x="2344" y="10546"/>
                    <a:pt x="2471" y="10324"/>
                  </a:cubicBezTo>
                  <a:cubicBezTo>
                    <a:pt x="2598" y="10103"/>
                    <a:pt x="2756" y="9976"/>
                    <a:pt x="2851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4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29991" y="9976"/>
                    <a:pt x="30150" y="10103"/>
                    <a:pt x="30276" y="10324"/>
                  </a:cubicBezTo>
                  <a:cubicBezTo>
                    <a:pt x="30403" y="10546"/>
                    <a:pt x="30435" y="10736"/>
                    <a:pt x="30435" y="10863"/>
                  </a:cubicBezTo>
                  <a:lnTo>
                    <a:pt x="30435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2" y="9184"/>
                  </a:cubicBezTo>
                  <a:cubicBezTo>
                    <a:pt x="31987" y="8646"/>
                    <a:pt x="31543" y="8202"/>
                    <a:pt x="31068" y="7917"/>
                  </a:cubicBezTo>
                  <a:lnTo>
                    <a:pt x="18052" y="412"/>
                  </a:lnTo>
                  <a:cubicBezTo>
                    <a:pt x="17609" y="159"/>
                    <a:pt x="17007" y="0"/>
                    <a:pt x="163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7550657" y="2962255"/>
              <a:ext cx="794134" cy="884201"/>
            </a:xfrm>
            <a:custGeom>
              <a:avLst/>
              <a:gdLst/>
              <a:ahLst/>
              <a:cxnLst/>
              <a:rect l="l" t="t" r="r" b="b"/>
              <a:pathLst>
                <a:path w="24291" h="27046" extrusionOk="0">
                  <a:moveTo>
                    <a:pt x="12130" y="1"/>
                  </a:moveTo>
                  <a:cubicBezTo>
                    <a:pt x="11615" y="1"/>
                    <a:pt x="11100" y="112"/>
                    <a:pt x="10705" y="333"/>
                  </a:cubicBezTo>
                  <a:lnTo>
                    <a:pt x="1426" y="5685"/>
                  </a:lnTo>
                  <a:cubicBezTo>
                    <a:pt x="919" y="5970"/>
                    <a:pt x="475" y="6509"/>
                    <a:pt x="222" y="7110"/>
                  </a:cubicBezTo>
                  <a:cubicBezTo>
                    <a:pt x="222" y="7142"/>
                    <a:pt x="222" y="7174"/>
                    <a:pt x="190" y="7205"/>
                  </a:cubicBezTo>
                  <a:cubicBezTo>
                    <a:pt x="64" y="7522"/>
                    <a:pt x="0" y="7839"/>
                    <a:pt x="0" y="8155"/>
                  </a:cubicBezTo>
                  <a:lnTo>
                    <a:pt x="0" y="18891"/>
                  </a:lnTo>
                  <a:cubicBezTo>
                    <a:pt x="0" y="19810"/>
                    <a:pt x="634" y="20886"/>
                    <a:pt x="1394" y="21361"/>
                  </a:cubicBezTo>
                  <a:lnTo>
                    <a:pt x="10705" y="26713"/>
                  </a:lnTo>
                  <a:cubicBezTo>
                    <a:pt x="11100" y="26935"/>
                    <a:pt x="11615" y="27046"/>
                    <a:pt x="12130" y="27046"/>
                  </a:cubicBezTo>
                  <a:cubicBezTo>
                    <a:pt x="12644" y="27046"/>
                    <a:pt x="13159" y="26935"/>
                    <a:pt x="13555" y="26713"/>
                  </a:cubicBezTo>
                  <a:lnTo>
                    <a:pt x="22866" y="21361"/>
                  </a:lnTo>
                  <a:cubicBezTo>
                    <a:pt x="23626" y="20886"/>
                    <a:pt x="24259" y="19810"/>
                    <a:pt x="24259" y="18891"/>
                  </a:cubicBezTo>
                  <a:lnTo>
                    <a:pt x="24259" y="8155"/>
                  </a:lnTo>
                  <a:cubicBezTo>
                    <a:pt x="24291" y="7237"/>
                    <a:pt x="23657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4" y="1"/>
                    <a:pt x="1213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8048661" y="3535845"/>
              <a:ext cx="77677" cy="76108"/>
            </a:xfrm>
            <a:custGeom>
              <a:avLst/>
              <a:gdLst/>
              <a:ahLst/>
              <a:cxnLst/>
              <a:rect l="l" t="t" r="r" b="b"/>
              <a:pathLst>
                <a:path w="2376" h="2328" extrusionOk="0">
                  <a:moveTo>
                    <a:pt x="238" y="0"/>
                  </a:moveTo>
                  <a:cubicBezTo>
                    <a:pt x="182" y="0"/>
                    <a:pt x="127" y="16"/>
                    <a:pt x="95" y="48"/>
                  </a:cubicBezTo>
                  <a:cubicBezTo>
                    <a:pt x="0" y="143"/>
                    <a:pt x="0" y="269"/>
                    <a:pt x="95" y="333"/>
                  </a:cubicBezTo>
                  <a:lnTo>
                    <a:pt x="2027" y="2265"/>
                  </a:lnTo>
                  <a:cubicBezTo>
                    <a:pt x="2059" y="2296"/>
                    <a:pt x="2122" y="2328"/>
                    <a:pt x="2154" y="2328"/>
                  </a:cubicBezTo>
                  <a:cubicBezTo>
                    <a:pt x="2217" y="2328"/>
                    <a:pt x="2280" y="2296"/>
                    <a:pt x="2312" y="2265"/>
                  </a:cubicBezTo>
                  <a:cubicBezTo>
                    <a:pt x="2375" y="2201"/>
                    <a:pt x="2375" y="2043"/>
                    <a:pt x="2312" y="1980"/>
                  </a:cubicBezTo>
                  <a:lnTo>
                    <a:pt x="380" y="48"/>
                  </a:lnTo>
                  <a:cubicBezTo>
                    <a:pt x="349" y="16"/>
                    <a:pt x="29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8053827" y="3186427"/>
              <a:ext cx="13502" cy="182228"/>
            </a:xfrm>
            <a:custGeom>
              <a:avLst/>
              <a:gdLst/>
              <a:ahLst/>
              <a:cxnLst/>
              <a:rect l="l" t="t" r="r" b="b"/>
              <a:pathLst>
                <a:path w="413" h="5574" extrusionOk="0"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5384"/>
                  </a:lnTo>
                  <a:cubicBezTo>
                    <a:pt x="1" y="5479"/>
                    <a:pt x="96" y="5574"/>
                    <a:pt x="191" y="5574"/>
                  </a:cubicBezTo>
                  <a:cubicBezTo>
                    <a:pt x="317" y="5574"/>
                    <a:pt x="412" y="5479"/>
                    <a:pt x="412" y="5384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7801212" y="3384152"/>
              <a:ext cx="108735" cy="13502"/>
            </a:xfrm>
            <a:custGeom>
              <a:avLst/>
              <a:gdLst/>
              <a:ahLst/>
              <a:cxnLst/>
              <a:rect l="l" t="t" r="r" b="b"/>
              <a:pathLst>
                <a:path w="33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136" y="412"/>
                  </a:lnTo>
                  <a:cubicBezTo>
                    <a:pt x="3231" y="412"/>
                    <a:pt x="3326" y="317"/>
                    <a:pt x="3326" y="222"/>
                  </a:cubicBezTo>
                  <a:cubicBezTo>
                    <a:pt x="3326" y="96"/>
                    <a:pt x="3231" y="1"/>
                    <a:pt x="3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7801212" y="3427633"/>
              <a:ext cx="82843" cy="13502"/>
            </a:xfrm>
            <a:custGeom>
              <a:avLst/>
              <a:gdLst/>
              <a:ahLst/>
              <a:cxnLst/>
              <a:rect l="l" t="t" r="r" b="b"/>
              <a:pathLst>
                <a:path w="2534" h="413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2312" y="413"/>
                  </a:lnTo>
                  <a:cubicBezTo>
                    <a:pt x="2439" y="413"/>
                    <a:pt x="2534" y="318"/>
                    <a:pt x="2534" y="191"/>
                  </a:cubicBezTo>
                  <a:cubicBezTo>
                    <a:pt x="2534" y="64"/>
                    <a:pt x="2439" y="1"/>
                    <a:pt x="2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7801212" y="3470100"/>
              <a:ext cx="76631" cy="13469"/>
            </a:xfrm>
            <a:custGeom>
              <a:avLst/>
              <a:gdLst/>
              <a:ahLst/>
              <a:cxnLst/>
              <a:rect l="l" t="t" r="r" b="b"/>
              <a:pathLst>
                <a:path w="2344" h="412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2154" y="412"/>
                  </a:lnTo>
                  <a:cubicBezTo>
                    <a:pt x="2249" y="412"/>
                    <a:pt x="2344" y="317"/>
                    <a:pt x="2344" y="190"/>
                  </a:cubicBez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7866433" y="3355186"/>
              <a:ext cx="224696" cy="224696"/>
            </a:xfrm>
            <a:custGeom>
              <a:avLst/>
              <a:gdLst/>
              <a:ahLst/>
              <a:cxnLst/>
              <a:rect l="l" t="t" r="r" b="b"/>
              <a:pathLst>
                <a:path w="6873" h="6873" extrusionOk="0">
                  <a:moveTo>
                    <a:pt x="3452" y="412"/>
                  </a:moveTo>
                  <a:cubicBezTo>
                    <a:pt x="5099" y="412"/>
                    <a:pt x="6461" y="1774"/>
                    <a:pt x="6461" y="3452"/>
                  </a:cubicBezTo>
                  <a:cubicBezTo>
                    <a:pt x="6461" y="5099"/>
                    <a:pt x="5099" y="6461"/>
                    <a:pt x="3452" y="6461"/>
                  </a:cubicBezTo>
                  <a:cubicBezTo>
                    <a:pt x="1774" y="6461"/>
                    <a:pt x="412" y="5099"/>
                    <a:pt x="412" y="3452"/>
                  </a:cubicBezTo>
                  <a:cubicBezTo>
                    <a:pt x="412" y="1774"/>
                    <a:pt x="1774" y="412"/>
                    <a:pt x="3452" y="412"/>
                  </a:cubicBezTo>
                  <a:close/>
                  <a:moveTo>
                    <a:pt x="3452" y="0"/>
                  </a:moveTo>
                  <a:cubicBezTo>
                    <a:pt x="1552" y="0"/>
                    <a:pt x="1" y="1552"/>
                    <a:pt x="1" y="3452"/>
                  </a:cubicBezTo>
                  <a:cubicBezTo>
                    <a:pt x="1" y="5320"/>
                    <a:pt x="1552" y="6872"/>
                    <a:pt x="3452" y="6872"/>
                  </a:cubicBezTo>
                  <a:cubicBezTo>
                    <a:pt x="5353" y="6872"/>
                    <a:pt x="6873" y="5352"/>
                    <a:pt x="6873" y="3452"/>
                  </a:cubicBezTo>
                  <a:cubicBezTo>
                    <a:pt x="6873" y="1552"/>
                    <a:pt x="5321" y="0"/>
                    <a:pt x="3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7980334" y="3184335"/>
              <a:ext cx="17621" cy="17654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53" y="1"/>
                  </a:moveTo>
                  <a:cubicBezTo>
                    <a:pt x="127" y="1"/>
                    <a:pt x="0" y="127"/>
                    <a:pt x="0" y="254"/>
                  </a:cubicBezTo>
                  <a:cubicBezTo>
                    <a:pt x="0" y="412"/>
                    <a:pt x="127" y="539"/>
                    <a:pt x="253" y="539"/>
                  </a:cubicBezTo>
                  <a:cubicBezTo>
                    <a:pt x="412" y="539"/>
                    <a:pt x="539" y="412"/>
                    <a:pt x="539" y="254"/>
                  </a:cubicBezTo>
                  <a:cubicBezTo>
                    <a:pt x="539" y="127"/>
                    <a:pt x="412" y="1"/>
                    <a:pt x="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7908868" y="3184335"/>
              <a:ext cx="17654" cy="17654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86" y="1"/>
                  </a:moveTo>
                  <a:cubicBezTo>
                    <a:pt x="128" y="1"/>
                    <a:pt x="1" y="127"/>
                    <a:pt x="1" y="254"/>
                  </a:cubicBezTo>
                  <a:cubicBezTo>
                    <a:pt x="1" y="412"/>
                    <a:pt x="128" y="539"/>
                    <a:pt x="286" y="539"/>
                  </a:cubicBezTo>
                  <a:cubicBezTo>
                    <a:pt x="413" y="539"/>
                    <a:pt x="539" y="412"/>
                    <a:pt x="539" y="254"/>
                  </a:cubicBezTo>
                  <a:cubicBezTo>
                    <a:pt x="539" y="127"/>
                    <a:pt x="413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7838481" y="3184335"/>
              <a:ext cx="16608" cy="17654"/>
            </a:xfrm>
            <a:custGeom>
              <a:avLst/>
              <a:gdLst/>
              <a:ahLst/>
              <a:cxnLst/>
              <a:rect l="l" t="t" r="r" b="b"/>
              <a:pathLst>
                <a:path w="508" h="540" extrusionOk="0">
                  <a:moveTo>
                    <a:pt x="254" y="1"/>
                  </a:moveTo>
                  <a:cubicBezTo>
                    <a:pt x="95" y="1"/>
                    <a:pt x="0" y="127"/>
                    <a:pt x="0" y="254"/>
                  </a:cubicBezTo>
                  <a:cubicBezTo>
                    <a:pt x="0" y="412"/>
                    <a:pt x="95" y="539"/>
                    <a:pt x="254" y="539"/>
                  </a:cubicBezTo>
                  <a:cubicBezTo>
                    <a:pt x="380" y="539"/>
                    <a:pt x="507" y="412"/>
                    <a:pt x="507" y="254"/>
                  </a:cubicBezTo>
                  <a:cubicBezTo>
                    <a:pt x="507" y="127"/>
                    <a:pt x="380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7769108" y="3165700"/>
              <a:ext cx="297175" cy="54923"/>
            </a:xfrm>
            <a:custGeom>
              <a:avLst/>
              <a:gdLst/>
              <a:ahLst/>
              <a:cxnLst/>
              <a:rect l="l" t="t" r="r" b="b"/>
              <a:pathLst>
                <a:path w="9090" h="1680" extrusionOk="0">
                  <a:moveTo>
                    <a:pt x="8266" y="412"/>
                  </a:moveTo>
                  <a:cubicBezTo>
                    <a:pt x="8488" y="412"/>
                    <a:pt x="8710" y="602"/>
                    <a:pt x="8710" y="824"/>
                  </a:cubicBezTo>
                  <a:cubicBezTo>
                    <a:pt x="8710" y="1077"/>
                    <a:pt x="8488" y="1267"/>
                    <a:pt x="8266" y="1267"/>
                  </a:cubicBezTo>
                  <a:lnTo>
                    <a:pt x="856" y="1267"/>
                  </a:lnTo>
                  <a:cubicBezTo>
                    <a:pt x="602" y="1267"/>
                    <a:pt x="412" y="1077"/>
                    <a:pt x="412" y="824"/>
                  </a:cubicBezTo>
                  <a:cubicBezTo>
                    <a:pt x="412" y="602"/>
                    <a:pt x="602" y="412"/>
                    <a:pt x="856" y="412"/>
                  </a:cubicBezTo>
                  <a:close/>
                  <a:moveTo>
                    <a:pt x="856" y="1"/>
                  </a:moveTo>
                  <a:cubicBezTo>
                    <a:pt x="381" y="1"/>
                    <a:pt x="1" y="381"/>
                    <a:pt x="1" y="824"/>
                  </a:cubicBezTo>
                  <a:cubicBezTo>
                    <a:pt x="1" y="1299"/>
                    <a:pt x="381" y="1679"/>
                    <a:pt x="856" y="1679"/>
                  </a:cubicBezTo>
                  <a:lnTo>
                    <a:pt x="8266" y="1679"/>
                  </a:lnTo>
                  <a:cubicBezTo>
                    <a:pt x="8710" y="1679"/>
                    <a:pt x="9090" y="1299"/>
                    <a:pt x="9090" y="824"/>
                  </a:cubicBezTo>
                  <a:cubicBezTo>
                    <a:pt x="9090" y="381"/>
                    <a:pt x="8710" y="1"/>
                    <a:pt x="8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7769108" y="3186427"/>
              <a:ext cx="153262" cy="372727"/>
            </a:xfrm>
            <a:custGeom>
              <a:avLst/>
              <a:gdLst/>
              <a:ahLst/>
              <a:cxnLst/>
              <a:rect l="l" t="t" r="r" b="b"/>
              <a:pathLst>
                <a:path w="4688" h="1140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0102"/>
                  </a:lnTo>
                  <a:cubicBezTo>
                    <a:pt x="1" y="10831"/>
                    <a:pt x="571" y="11401"/>
                    <a:pt x="1267" y="11401"/>
                  </a:cubicBezTo>
                  <a:lnTo>
                    <a:pt x="4466" y="11401"/>
                  </a:lnTo>
                  <a:cubicBezTo>
                    <a:pt x="4593" y="11401"/>
                    <a:pt x="4688" y="11306"/>
                    <a:pt x="4688" y="11179"/>
                  </a:cubicBezTo>
                  <a:cubicBezTo>
                    <a:pt x="4688" y="11084"/>
                    <a:pt x="4593" y="10989"/>
                    <a:pt x="4466" y="10989"/>
                  </a:cubicBezTo>
                  <a:lnTo>
                    <a:pt x="1267" y="10989"/>
                  </a:lnTo>
                  <a:cubicBezTo>
                    <a:pt x="792" y="10989"/>
                    <a:pt x="412" y="10577"/>
                    <a:pt x="412" y="10102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7801212" y="3255768"/>
              <a:ext cx="232967" cy="13502"/>
            </a:xfrm>
            <a:custGeom>
              <a:avLst/>
              <a:gdLst/>
              <a:ahLst/>
              <a:cxnLst/>
              <a:rect l="l" t="t" r="r" b="b"/>
              <a:pathLst>
                <a:path w="71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3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6936" y="413"/>
                  </a:lnTo>
                  <a:cubicBezTo>
                    <a:pt x="7031" y="413"/>
                    <a:pt x="7126" y="318"/>
                    <a:pt x="7126" y="223"/>
                  </a:cubicBezTo>
                  <a:cubicBezTo>
                    <a:pt x="7126" y="96"/>
                    <a:pt x="7031" y="1"/>
                    <a:pt x="6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7801212" y="3298236"/>
              <a:ext cx="194684" cy="13469"/>
            </a:xfrm>
            <a:custGeom>
              <a:avLst/>
              <a:gdLst/>
              <a:ahLst/>
              <a:cxnLst/>
              <a:rect l="l" t="t" r="r" b="b"/>
              <a:pathLst>
                <a:path w="5955" h="412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9"/>
                    <a:pt x="95" y="412"/>
                    <a:pt x="222" y="412"/>
                  </a:cubicBezTo>
                  <a:lnTo>
                    <a:pt x="5732" y="412"/>
                  </a:lnTo>
                  <a:cubicBezTo>
                    <a:pt x="5859" y="412"/>
                    <a:pt x="5954" y="349"/>
                    <a:pt x="5954" y="222"/>
                  </a:cubicBezTo>
                  <a:cubicBezTo>
                    <a:pt x="5954" y="95"/>
                    <a:pt x="5859" y="0"/>
                    <a:pt x="5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7801212" y="3341717"/>
              <a:ext cx="123218" cy="13502"/>
            </a:xfrm>
            <a:custGeom>
              <a:avLst/>
              <a:gdLst/>
              <a:ahLst/>
              <a:cxnLst/>
              <a:rect l="l" t="t" r="r" b="b"/>
              <a:pathLst>
                <a:path w="3769" h="413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579" y="412"/>
                  </a:lnTo>
                  <a:cubicBezTo>
                    <a:pt x="3674" y="412"/>
                    <a:pt x="3769" y="317"/>
                    <a:pt x="3769" y="190"/>
                  </a:cubicBezTo>
                  <a:cubicBezTo>
                    <a:pt x="3769" y="95"/>
                    <a:pt x="3674" y="0"/>
                    <a:pt x="3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6080662" y="2835441"/>
            <a:ext cx="1070581" cy="1168920"/>
            <a:chOff x="6061840" y="2835441"/>
            <a:chExt cx="1070581" cy="1168920"/>
          </a:xfrm>
        </p:grpSpPr>
        <p:sp>
          <p:nvSpPr>
            <p:cNvPr id="4504" name="Google Shape;4504;p39"/>
            <p:cNvSpPr/>
            <p:nvPr/>
          </p:nvSpPr>
          <p:spPr>
            <a:xfrm>
              <a:off x="6092898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04" y="7791"/>
                  </a:lnTo>
                  <a:cubicBezTo>
                    <a:pt x="887" y="7981"/>
                    <a:pt x="570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0" y="17418"/>
                  </a:lnTo>
                  <a:lnTo>
                    <a:pt x="380" y="9913"/>
                  </a:lnTo>
                  <a:cubicBezTo>
                    <a:pt x="380" y="9596"/>
                    <a:pt x="507" y="9248"/>
                    <a:pt x="697" y="8899"/>
                  </a:cubicBezTo>
                  <a:cubicBezTo>
                    <a:pt x="887" y="8551"/>
                    <a:pt x="1141" y="8298"/>
                    <a:pt x="1394" y="8139"/>
                  </a:cubicBezTo>
                  <a:lnTo>
                    <a:pt x="14410" y="634"/>
                  </a:lnTo>
                  <a:cubicBezTo>
                    <a:pt x="14663" y="475"/>
                    <a:pt x="15043" y="380"/>
                    <a:pt x="15423" y="380"/>
                  </a:cubicBezTo>
                  <a:cubicBezTo>
                    <a:pt x="15803" y="380"/>
                    <a:pt x="16183" y="475"/>
                    <a:pt x="16437" y="634"/>
                  </a:cubicBezTo>
                  <a:lnTo>
                    <a:pt x="29453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66" y="9596"/>
                    <a:pt x="30466" y="9913"/>
                  </a:cubicBezTo>
                  <a:lnTo>
                    <a:pt x="30466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76" y="8298"/>
                    <a:pt x="29959" y="7981"/>
                    <a:pt x="29643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061840" y="3404879"/>
              <a:ext cx="1070581" cy="599482"/>
            </a:xfrm>
            <a:custGeom>
              <a:avLst/>
              <a:gdLst/>
              <a:ahLst/>
              <a:cxnLst/>
              <a:rect l="l" t="t" r="r" b="b"/>
              <a:pathLst>
                <a:path w="32747" h="18337" extrusionOk="0">
                  <a:moveTo>
                    <a:pt x="0" y="0"/>
                  </a:moveTo>
                  <a:lnTo>
                    <a:pt x="0" y="7506"/>
                  </a:lnTo>
                  <a:cubicBezTo>
                    <a:pt x="0" y="8044"/>
                    <a:pt x="159" y="8646"/>
                    <a:pt x="475" y="9184"/>
                  </a:cubicBezTo>
                  <a:cubicBezTo>
                    <a:pt x="792" y="9723"/>
                    <a:pt x="1204" y="10166"/>
                    <a:pt x="1679" y="10419"/>
                  </a:cubicBezTo>
                  <a:lnTo>
                    <a:pt x="14695" y="17925"/>
                  </a:lnTo>
                  <a:cubicBezTo>
                    <a:pt x="15138" y="18210"/>
                    <a:pt x="15740" y="18336"/>
                    <a:pt x="16373" y="18336"/>
                  </a:cubicBezTo>
                  <a:cubicBezTo>
                    <a:pt x="17007" y="18336"/>
                    <a:pt x="17608" y="18210"/>
                    <a:pt x="18052" y="17925"/>
                  </a:cubicBezTo>
                  <a:lnTo>
                    <a:pt x="31068" y="10419"/>
                  </a:lnTo>
                  <a:cubicBezTo>
                    <a:pt x="31543" y="10134"/>
                    <a:pt x="31954" y="9691"/>
                    <a:pt x="32271" y="9152"/>
                  </a:cubicBezTo>
                  <a:cubicBezTo>
                    <a:pt x="32588" y="8646"/>
                    <a:pt x="32746" y="8044"/>
                    <a:pt x="32746" y="7506"/>
                  </a:cubicBezTo>
                  <a:lnTo>
                    <a:pt x="32746" y="0"/>
                  </a:lnTo>
                  <a:lnTo>
                    <a:pt x="30434" y="0"/>
                  </a:lnTo>
                  <a:lnTo>
                    <a:pt x="30434" y="7506"/>
                  </a:lnTo>
                  <a:cubicBezTo>
                    <a:pt x="30434" y="7601"/>
                    <a:pt x="30403" y="7791"/>
                    <a:pt x="30276" y="8012"/>
                  </a:cubicBezTo>
                  <a:cubicBezTo>
                    <a:pt x="30149" y="8234"/>
                    <a:pt x="29991" y="8361"/>
                    <a:pt x="29896" y="8424"/>
                  </a:cubicBezTo>
                  <a:lnTo>
                    <a:pt x="16912" y="15930"/>
                  </a:lnTo>
                  <a:cubicBezTo>
                    <a:pt x="16817" y="15961"/>
                    <a:pt x="16627" y="16025"/>
                    <a:pt x="16373" y="16025"/>
                  </a:cubicBezTo>
                  <a:cubicBezTo>
                    <a:pt x="16120" y="16025"/>
                    <a:pt x="15930" y="15961"/>
                    <a:pt x="15835" y="15930"/>
                  </a:cubicBezTo>
                  <a:lnTo>
                    <a:pt x="2851" y="8424"/>
                  </a:lnTo>
                  <a:cubicBezTo>
                    <a:pt x="2756" y="8361"/>
                    <a:pt x="2597" y="8234"/>
                    <a:pt x="2471" y="8012"/>
                  </a:cubicBezTo>
                  <a:cubicBezTo>
                    <a:pt x="2344" y="7791"/>
                    <a:pt x="2312" y="7601"/>
                    <a:pt x="2312" y="7506"/>
                  </a:cubicBezTo>
                  <a:lnTo>
                    <a:pt x="231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200554" y="2962255"/>
              <a:ext cx="793120" cy="884757"/>
            </a:xfrm>
            <a:custGeom>
              <a:avLst/>
              <a:gdLst/>
              <a:ahLst/>
              <a:cxnLst/>
              <a:rect l="l" t="t" r="r" b="b"/>
              <a:pathLst>
                <a:path w="24260" h="27063" extrusionOk="0">
                  <a:moveTo>
                    <a:pt x="12130" y="1"/>
                  </a:moveTo>
                  <a:cubicBezTo>
                    <a:pt x="11616" y="1"/>
                    <a:pt x="11101" y="112"/>
                    <a:pt x="10705" y="333"/>
                  </a:cubicBezTo>
                  <a:lnTo>
                    <a:pt x="1394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335"/>
                    <a:pt x="159" y="19841"/>
                    <a:pt x="413" y="20285"/>
                  </a:cubicBezTo>
                  <a:cubicBezTo>
                    <a:pt x="666" y="20728"/>
                    <a:pt x="1014" y="21140"/>
                    <a:pt x="1394" y="21361"/>
                  </a:cubicBezTo>
                  <a:lnTo>
                    <a:pt x="10705" y="26713"/>
                  </a:lnTo>
                  <a:cubicBezTo>
                    <a:pt x="11102" y="26943"/>
                    <a:pt x="11610" y="27063"/>
                    <a:pt x="12119" y="27063"/>
                  </a:cubicBezTo>
                  <a:cubicBezTo>
                    <a:pt x="12381" y="27063"/>
                    <a:pt x="12643" y="27031"/>
                    <a:pt x="12890" y="26967"/>
                  </a:cubicBezTo>
                  <a:cubicBezTo>
                    <a:pt x="13017" y="26935"/>
                    <a:pt x="13112" y="26903"/>
                    <a:pt x="13239" y="26872"/>
                  </a:cubicBezTo>
                  <a:cubicBezTo>
                    <a:pt x="13334" y="26808"/>
                    <a:pt x="13460" y="26777"/>
                    <a:pt x="13555" y="26713"/>
                  </a:cubicBezTo>
                  <a:lnTo>
                    <a:pt x="22866" y="21361"/>
                  </a:lnTo>
                  <a:cubicBezTo>
                    <a:pt x="23246" y="21140"/>
                    <a:pt x="23594" y="20728"/>
                    <a:pt x="23848" y="20285"/>
                  </a:cubicBezTo>
                  <a:cubicBezTo>
                    <a:pt x="24101" y="19841"/>
                    <a:pt x="24260" y="19335"/>
                    <a:pt x="24260" y="18891"/>
                  </a:cubicBezTo>
                  <a:lnTo>
                    <a:pt x="24260" y="8155"/>
                  </a:lnTo>
                  <a:cubicBezTo>
                    <a:pt x="24260" y="7237"/>
                    <a:pt x="23626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419038" y="3237134"/>
              <a:ext cx="13469" cy="365502"/>
            </a:xfrm>
            <a:custGeom>
              <a:avLst/>
              <a:gdLst/>
              <a:ahLst/>
              <a:cxnLst/>
              <a:rect l="l" t="t" r="r" b="b"/>
              <a:pathLst>
                <a:path w="412" h="11180" extrusionOk="0">
                  <a:moveTo>
                    <a:pt x="190" y="1"/>
                  </a:moveTo>
                  <a:cubicBezTo>
                    <a:pt x="64" y="1"/>
                    <a:pt x="0" y="96"/>
                    <a:pt x="0" y="222"/>
                  </a:cubicBezTo>
                  <a:lnTo>
                    <a:pt x="0" y="10990"/>
                  </a:lnTo>
                  <a:cubicBezTo>
                    <a:pt x="0" y="11085"/>
                    <a:pt x="95" y="11180"/>
                    <a:pt x="190" y="11180"/>
                  </a:cubicBezTo>
                  <a:cubicBezTo>
                    <a:pt x="317" y="11180"/>
                    <a:pt x="380" y="11117"/>
                    <a:pt x="412" y="10990"/>
                  </a:cubicBezTo>
                  <a:lnTo>
                    <a:pt x="412" y="222"/>
                  </a:lnTo>
                  <a:cubicBezTo>
                    <a:pt x="412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375557" y="3237134"/>
              <a:ext cx="110795" cy="365502"/>
            </a:xfrm>
            <a:custGeom>
              <a:avLst/>
              <a:gdLst/>
              <a:ahLst/>
              <a:cxnLst/>
              <a:rect l="l" t="t" r="r" b="b"/>
              <a:pathLst>
                <a:path w="3389" h="11180" extrusionOk="0">
                  <a:moveTo>
                    <a:pt x="950" y="1"/>
                  </a:moveTo>
                  <a:cubicBezTo>
                    <a:pt x="443" y="1"/>
                    <a:pt x="0" y="444"/>
                    <a:pt x="0" y="951"/>
                  </a:cubicBezTo>
                  <a:lnTo>
                    <a:pt x="0" y="10230"/>
                  </a:lnTo>
                  <a:cubicBezTo>
                    <a:pt x="0" y="10768"/>
                    <a:pt x="443" y="11180"/>
                    <a:pt x="950" y="11180"/>
                  </a:cubicBezTo>
                  <a:lnTo>
                    <a:pt x="3167" y="11180"/>
                  </a:lnTo>
                  <a:cubicBezTo>
                    <a:pt x="3294" y="11180"/>
                    <a:pt x="3389" y="11117"/>
                    <a:pt x="3389" y="10990"/>
                  </a:cubicBezTo>
                  <a:cubicBezTo>
                    <a:pt x="3389" y="10895"/>
                    <a:pt x="3294" y="10800"/>
                    <a:pt x="3167" y="10800"/>
                  </a:cubicBezTo>
                  <a:lnTo>
                    <a:pt x="950" y="10800"/>
                  </a:lnTo>
                  <a:cubicBezTo>
                    <a:pt x="665" y="10800"/>
                    <a:pt x="412" y="10547"/>
                    <a:pt x="412" y="10262"/>
                  </a:cubicBezTo>
                  <a:lnTo>
                    <a:pt x="412" y="951"/>
                  </a:lnTo>
                  <a:cubicBezTo>
                    <a:pt x="412" y="666"/>
                    <a:pt x="665" y="413"/>
                    <a:pt x="950" y="413"/>
                  </a:cubicBezTo>
                  <a:lnTo>
                    <a:pt x="3167" y="413"/>
                  </a:lnTo>
                  <a:cubicBezTo>
                    <a:pt x="3294" y="413"/>
                    <a:pt x="3389" y="317"/>
                    <a:pt x="3389" y="222"/>
                  </a:cubicBezTo>
                  <a:cubicBezTo>
                    <a:pt x="3389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450096" y="3237134"/>
              <a:ext cx="170851" cy="365502"/>
            </a:xfrm>
            <a:custGeom>
              <a:avLst/>
              <a:gdLst/>
              <a:ahLst/>
              <a:cxnLst/>
              <a:rect l="l" t="t" r="r" b="b"/>
              <a:pathLst>
                <a:path w="5226" h="11180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7"/>
                    <a:pt x="95" y="413"/>
                    <a:pt x="222" y="413"/>
                  </a:cubicBezTo>
                  <a:lnTo>
                    <a:pt x="4276" y="413"/>
                  </a:lnTo>
                  <a:cubicBezTo>
                    <a:pt x="4592" y="413"/>
                    <a:pt x="4814" y="666"/>
                    <a:pt x="4814" y="951"/>
                  </a:cubicBezTo>
                  <a:lnTo>
                    <a:pt x="4814" y="10230"/>
                  </a:lnTo>
                  <a:cubicBezTo>
                    <a:pt x="4814" y="10547"/>
                    <a:pt x="4592" y="10768"/>
                    <a:pt x="4276" y="10768"/>
                  </a:cubicBezTo>
                  <a:lnTo>
                    <a:pt x="222" y="10768"/>
                  </a:lnTo>
                  <a:cubicBezTo>
                    <a:pt x="95" y="10768"/>
                    <a:pt x="0" y="10863"/>
                    <a:pt x="0" y="10990"/>
                  </a:cubicBezTo>
                  <a:cubicBezTo>
                    <a:pt x="0" y="11085"/>
                    <a:pt x="95" y="11180"/>
                    <a:pt x="222" y="11180"/>
                  </a:cubicBezTo>
                  <a:lnTo>
                    <a:pt x="4276" y="11180"/>
                  </a:lnTo>
                  <a:cubicBezTo>
                    <a:pt x="4814" y="11180"/>
                    <a:pt x="5226" y="10768"/>
                    <a:pt x="5226" y="10230"/>
                  </a:cubicBezTo>
                  <a:lnTo>
                    <a:pt x="5226" y="951"/>
                  </a:lnTo>
                  <a:cubicBezTo>
                    <a:pt x="5226" y="413"/>
                    <a:pt x="4814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460427" y="3265086"/>
              <a:ext cx="13502" cy="310644"/>
            </a:xfrm>
            <a:custGeom>
              <a:avLst/>
              <a:gdLst/>
              <a:ahLst/>
              <a:cxnLst/>
              <a:rect l="l" t="t" r="r" b="b"/>
              <a:pathLst>
                <a:path w="413" h="9502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280"/>
                  </a:lnTo>
                  <a:cubicBezTo>
                    <a:pt x="1" y="9407"/>
                    <a:pt x="96" y="9502"/>
                    <a:pt x="191" y="9502"/>
                  </a:cubicBezTo>
                  <a:cubicBezTo>
                    <a:pt x="318" y="9502"/>
                    <a:pt x="413" y="9407"/>
                    <a:pt x="413" y="9280"/>
                  </a:cubicBezTo>
                  <a:lnTo>
                    <a:pt x="413" y="191"/>
                  </a:lnTo>
                  <a:cubicBezTo>
                    <a:pt x="413" y="96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607445" y="3295130"/>
              <a:ext cx="211259" cy="88041"/>
            </a:xfrm>
            <a:custGeom>
              <a:avLst/>
              <a:gdLst/>
              <a:ahLst/>
              <a:cxnLst/>
              <a:rect l="l" t="t" r="r" b="b"/>
              <a:pathLst>
                <a:path w="6462" h="2693" extrusionOk="0">
                  <a:moveTo>
                    <a:pt x="2883" y="412"/>
                  </a:moveTo>
                  <a:cubicBezTo>
                    <a:pt x="4846" y="412"/>
                    <a:pt x="6050" y="950"/>
                    <a:pt x="6050" y="1330"/>
                  </a:cubicBezTo>
                  <a:cubicBezTo>
                    <a:pt x="6050" y="1742"/>
                    <a:pt x="4846" y="2280"/>
                    <a:pt x="2883" y="2280"/>
                  </a:cubicBezTo>
                  <a:cubicBezTo>
                    <a:pt x="1933" y="2280"/>
                    <a:pt x="1046" y="2154"/>
                    <a:pt x="413" y="1900"/>
                  </a:cubicBezTo>
                  <a:lnTo>
                    <a:pt x="413" y="792"/>
                  </a:lnTo>
                  <a:cubicBezTo>
                    <a:pt x="1046" y="539"/>
                    <a:pt x="1933" y="412"/>
                    <a:pt x="2883" y="412"/>
                  </a:cubicBezTo>
                  <a:close/>
                  <a:moveTo>
                    <a:pt x="2883" y="0"/>
                  </a:moveTo>
                  <a:cubicBezTo>
                    <a:pt x="1806" y="0"/>
                    <a:pt x="793" y="159"/>
                    <a:pt x="128" y="444"/>
                  </a:cubicBezTo>
                  <a:cubicBezTo>
                    <a:pt x="64" y="475"/>
                    <a:pt x="1" y="570"/>
                    <a:pt x="1" y="634"/>
                  </a:cubicBezTo>
                  <a:lnTo>
                    <a:pt x="1" y="2027"/>
                  </a:lnTo>
                  <a:cubicBezTo>
                    <a:pt x="1" y="2122"/>
                    <a:pt x="64" y="2185"/>
                    <a:pt x="128" y="2217"/>
                  </a:cubicBezTo>
                  <a:cubicBezTo>
                    <a:pt x="793" y="2502"/>
                    <a:pt x="1806" y="2692"/>
                    <a:pt x="2883" y="2692"/>
                  </a:cubicBezTo>
                  <a:cubicBezTo>
                    <a:pt x="4625" y="2692"/>
                    <a:pt x="6461" y="2217"/>
                    <a:pt x="6461" y="1330"/>
                  </a:cubicBezTo>
                  <a:cubicBezTo>
                    <a:pt x="6461" y="475"/>
                    <a:pt x="4625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607445" y="3393469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1"/>
                  </a:moveTo>
                  <a:cubicBezTo>
                    <a:pt x="6145" y="1"/>
                    <a:pt x="6050" y="96"/>
                    <a:pt x="6050" y="191"/>
                  </a:cubicBezTo>
                  <a:cubicBezTo>
                    <a:pt x="6050" y="413"/>
                    <a:pt x="5638" y="729"/>
                    <a:pt x="4751" y="951"/>
                  </a:cubicBezTo>
                  <a:cubicBezTo>
                    <a:pt x="4213" y="1078"/>
                    <a:pt x="3548" y="1141"/>
                    <a:pt x="2883" y="1141"/>
                  </a:cubicBezTo>
                  <a:cubicBezTo>
                    <a:pt x="2186" y="1141"/>
                    <a:pt x="1553" y="1078"/>
                    <a:pt x="983" y="951"/>
                  </a:cubicBezTo>
                  <a:cubicBezTo>
                    <a:pt x="729" y="888"/>
                    <a:pt x="476" y="793"/>
                    <a:pt x="286" y="729"/>
                  </a:cubicBezTo>
                  <a:cubicBezTo>
                    <a:pt x="259" y="712"/>
                    <a:pt x="230" y="704"/>
                    <a:pt x="202" y="704"/>
                  </a:cubicBezTo>
                  <a:cubicBezTo>
                    <a:pt x="128" y="704"/>
                    <a:pt x="55" y="756"/>
                    <a:pt x="33" y="824"/>
                  </a:cubicBezTo>
                  <a:cubicBezTo>
                    <a:pt x="1" y="919"/>
                    <a:pt x="33" y="1046"/>
                    <a:pt x="128" y="1078"/>
                  </a:cubicBezTo>
                  <a:cubicBezTo>
                    <a:pt x="349" y="1173"/>
                    <a:pt x="603" y="1268"/>
                    <a:pt x="919" y="1331"/>
                  </a:cubicBezTo>
                  <a:cubicBezTo>
                    <a:pt x="1489" y="1489"/>
                    <a:pt x="2154" y="1553"/>
                    <a:pt x="2883" y="1553"/>
                  </a:cubicBezTo>
                  <a:cubicBezTo>
                    <a:pt x="3611" y="1553"/>
                    <a:pt x="4276" y="1489"/>
                    <a:pt x="4878" y="1331"/>
                  </a:cubicBezTo>
                  <a:cubicBezTo>
                    <a:pt x="5891" y="1109"/>
                    <a:pt x="6461" y="698"/>
                    <a:pt x="6461" y="191"/>
                  </a:cubicBezTo>
                  <a:cubicBezTo>
                    <a:pt x="6461" y="96"/>
                    <a:pt x="6366" y="1"/>
                    <a:pt x="6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606432" y="3454571"/>
              <a:ext cx="212272" cy="50771"/>
            </a:xfrm>
            <a:custGeom>
              <a:avLst/>
              <a:gdLst/>
              <a:ahLst/>
              <a:cxnLst/>
              <a:rect l="l" t="t" r="r" b="b"/>
              <a:pathLst>
                <a:path w="6493" h="1553" extrusionOk="0">
                  <a:moveTo>
                    <a:pt x="6271" y="0"/>
                  </a:moveTo>
                  <a:cubicBezTo>
                    <a:pt x="6176" y="0"/>
                    <a:pt x="6081" y="95"/>
                    <a:pt x="6081" y="222"/>
                  </a:cubicBezTo>
                  <a:cubicBezTo>
                    <a:pt x="6081" y="444"/>
                    <a:pt x="5669" y="729"/>
                    <a:pt x="4782" y="950"/>
                  </a:cubicBezTo>
                  <a:cubicBezTo>
                    <a:pt x="4244" y="1077"/>
                    <a:pt x="3579" y="1140"/>
                    <a:pt x="2914" y="1140"/>
                  </a:cubicBezTo>
                  <a:cubicBezTo>
                    <a:pt x="2217" y="1140"/>
                    <a:pt x="1584" y="1077"/>
                    <a:pt x="1014" y="950"/>
                  </a:cubicBezTo>
                  <a:cubicBezTo>
                    <a:pt x="760" y="887"/>
                    <a:pt x="539" y="824"/>
                    <a:pt x="317" y="729"/>
                  </a:cubicBezTo>
                  <a:cubicBezTo>
                    <a:pt x="290" y="711"/>
                    <a:pt x="261" y="703"/>
                    <a:pt x="233" y="703"/>
                  </a:cubicBezTo>
                  <a:cubicBezTo>
                    <a:pt x="159" y="703"/>
                    <a:pt x="86" y="755"/>
                    <a:pt x="64" y="824"/>
                  </a:cubicBezTo>
                  <a:cubicBezTo>
                    <a:pt x="0" y="919"/>
                    <a:pt x="64" y="1045"/>
                    <a:pt x="159" y="1109"/>
                  </a:cubicBezTo>
                  <a:cubicBezTo>
                    <a:pt x="380" y="1204"/>
                    <a:pt x="634" y="1267"/>
                    <a:pt x="950" y="1362"/>
                  </a:cubicBezTo>
                  <a:cubicBezTo>
                    <a:pt x="1520" y="1489"/>
                    <a:pt x="2185" y="1552"/>
                    <a:pt x="2914" y="1552"/>
                  </a:cubicBezTo>
                  <a:cubicBezTo>
                    <a:pt x="3642" y="1552"/>
                    <a:pt x="4307" y="1489"/>
                    <a:pt x="4909" y="1362"/>
                  </a:cubicBezTo>
                  <a:cubicBezTo>
                    <a:pt x="5922" y="1109"/>
                    <a:pt x="6492" y="697"/>
                    <a:pt x="6492" y="222"/>
                  </a:cubicBezTo>
                  <a:cubicBezTo>
                    <a:pt x="6492" y="95"/>
                    <a:pt x="6397" y="0"/>
                    <a:pt x="6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607445" y="3516687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0"/>
                  </a:moveTo>
                  <a:cubicBezTo>
                    <a:pt x="6145" y="0"/>
                    <a:pt x="6050" y="95"/>
                    <a:pt x="6050" y="190"/>
                  </a:cubicBezTo>
                  <a:cubicBezTo>
                    <a:pt x="6050" y="570"/>
                    <a:pt x="4846" y="1140"/>
                    <a:pt x="2883" y="1140"/>
                  </a:cubicBezTo>
                  <a:cubicBezTo>
                    <a:pt x="1869" y="1140"/>
                    <a:pt x="919" y="982"/>
                    <a:pt x="318" y="697"/>
                  </a:cubicBezTo>
                  <a:cubicBezTo>
                    <a:pt x="286" y="689"/>
                    <a:pt x="256" y="685"/>
                    <a:pt x="229" y="685"/>
                  </a:cubicBezTo>
                  <a:cubicBezTo>
                    <a:pt x="145" y="685"/>
                    <a:pt x="80" y="721"/>
                    <a:pt x="33" y="792"/>
                  </a:cubicBezTo>
                  <a:cubicBezTo>
                    <a:pt x="1" y="919"/>
                    <a:pt x="33" y="1014"/>
                    <a:pt x="128" y="1077"/>
                  </a:cubicBezTo>
                  <a:cubicBezTo>
                    <a:pt x="793" y="1362"/>
                    <a:pt x="1806" y="1552"/>
                    <a:pt x="2883" y="1552"/>
                  </a:cubicBezTo>
                  <a:cubicBezTo>
                    <a:pt x="4625" y="1552"/>
                    <a:pt x="6461" y="1077"/>
                    <a:pt x="6461" y="190"/>
                  </a:cubicBezTo>
                  <a:cubicBezTo>
                    <a:pt x="6461" y="64"/>
                    <a:pt x="6366" y="0"/>
                    <a:pt x="6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805202" y="3332399"/>
              <a:ext cx="13502" cy="196743"/>
            </a:xfrm>
            <a:custGeom>
              <a:avLst/>
              <a:gdLst/>
              <a:ahLst/>
              <a:cxnLst/>
              <a:rect l="l" t="t" r="r" b="b"/>
              <a:pathLst>
                <a:path w="413" h="6018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5827"/>
                  </a:lnTo>
                  <a:cubicBezTo>
                    <a:pt x="1" y="5954"/>
                    <a:pt x="96" y="6017"/>
                    <a:pt x="191" y="6017"/>
                  </a:cubicBezTo>
                  <a:cubicBezTo>
                    <a:pt x="317" y="6017"/>
                    <a:pt x="412" y="5954"/>
                    <a:pt x="412" y="5827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4516;p39"/>
          <p:cNvGrpSpPr/>
          <p:nvPr/>
        </p:nvGrpSpPr>
        <p:grpSpPr>
          <a:xfrm>
            <a:off x="4718050" y="2804383"/>
            <a:ext cx="1071595" cy="1168920"/>
            <a:chOff x="4710724" y="2804383"/>
            <a:chExt cx="1071595" cy="1168920"/>
          </a:xfrm>
        </p:grpSpPr>
        <p:sp>
          <p:nvSpPr>
            <p:cNvPr id="4517" name="Google Shape;4517;p39"/>
            <p:cNvSpPr/>
            <p:nvPr/>
          </p:nvSpPr>
          <p:spPr>
            <a:xfrm>
              <a:off x="4742796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571" y="9089"/>
                    <a:pt x="888" y="9406"/>
                    <a:pt x="1204" y="9596"/>
                  </a:cubicBezTo>
                  <a:lnTo>
                    <a:pt x="14220" y="17101"/>
                  </a:lnTo>
                  <a:cubicBezTo>
                    <a:pt x="14537" y="17291"/>
                    <a:pt x="14949" y="17386"/>
                    <a:pt x="15424" y="17386"/>
                  </a:cubicBezTo>
                  <a:cubicBezTo>
                    <a:pt x="15867" y="17386"/>
                    <a:pt x="16311" y="17291"/>
                    <a:pt x="16627" y="17101"/>
                  </a:cubicBezTo>
                  <a:lnTo>
                    <a:pt x="29612" y="9596"/>
                  </a:lnTo>
                  <a:cubicBezTo>
                    <a:pt x="29960" y="9406"/>
                    <a:pt x="30245" y="9089"/>
                    <a:pt x="30467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791"/>
                    <a:pt x="30340" y="8139"/>
                    <a:pt x="30150" y="8487"/>
                  </a:cubicBezTo>
                  <a:cubicBezTo>
                    <a:pt x="29960" y="8836"/>
                    <a:pt x="29707" y="9089"/>
                    <a:pt x="29422" y="9247"/>
                  </a:cubicBezTo>
                  <a:lnTo>
                    <a:pt x="16437" y="16753"/>
                  </a:lnTo>
                  <a:cubicBezTo>
                    <a:pt x="16152" y="16911"/>
                    <a:pt x="15804" y="17006"/>
                    <a:pt x="15424" y="17006"/>
                  </a:cubicBezTo>
                  <a:cubicBezTo>
                    <a:pt x="15012" y="17006"/>
                    <a:pt x="14664" y="16911"/>
                    <a:pt x="14410" y="16753"/>
                  </a:cubicBezTo>
                  <a:lnTo>
                    <a:pt x="1394" y="9247"/>
                  </a:lnTo>
                  <a:cubicBezTo>
                    <a:pt x="1141" y="9089"/>
                    <a:pt x="888" y="8836"/>
                    <a:pt x="666" y="8487"/>
                  </a:cubicBezTo>
                  <a:cubicBezTo>
                    <a:pt x="476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4710724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405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710" y="7917"/>
                  </a:lnTo>
                  <a:cubicBezTo>
                    <a:pt x="1235" y="8202"/>
                    <a:pt x="792" y="8646"/>
                    <a:pt x="507" y="9184"/>
                  </a:cubicBezTo>
                  <a:cubicBezTo>
                    <a:pt x="190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75" y="10546"/>
                    <a:pt x="2502" y="10324"/>
                  </a:cubicBezTo>
                  <a:cubicBezTo>
                    <a:pt x="2629" y="10103"/>
                    <a:pt x="2787" y="9976"/>
                    <a:pt x="2850" y="9913"/>
                  </a:cubicBezTo>
                  <a:lnTo>
                    <a:pt x="15866" y="2407"/>
                  </a:lnTo>
                  <a:cubicBezTo>
                    <a:pt x="15961" y="2375"/>
                    <a:pt x="16151" y="2312"/>
                    <a:pt x="16405" y="2312"/>
                  </a:cubicBezTo>
                  <a:cubicBezTo>
                    <a:pt x="16658" y="2312"/>
                    <a:pt x="16848" y="2375"/>
                    <a:pt x="16943" y="2407"/>
                  </a:cubicBezTo>
                  <a:lnTo>
                    <a:pt x="29927" y="9913"/>
                  </a:lnTo>
                  <a:cubicBezTo>
                    <a:pt x="30022" y="9976"/>
                    <a:pt x="30181" y="10103"/>
                    <a:pt x="30308" y="10324"/>
                  </a:cubicBezTo>
                  <a:cubicBezTo>
                    <a:pt x="30434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619" y="9723"/>
                    <a:pt x="32303" y="9184"/>
                  </a:cubicBezTo>
                  <a:cubicBezTo>
                    <a:pt x="31986" y="8646"/>
                    <a:pt x="31543" y="8202"/>
                    <a:pt x="31099" y="7917"/>
                  </a:cubicBezTo>
                  <a:lnTo>
                    <a:pt x="18083" y="412"/>
                  </a:lnTo>
                  <a:cubicBezTo>
                    <a:pt x="17608" y="159"/>
                    <a:pt x="17006" y="0"/>
                    <a:pt x="164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4849439" y="2962255"/>
              <a:ext cx="794166" cy="884201"/>
            </a:xfrm>
            <a:custGeom>
              <a:avLst/>
              <a:gdLst/>
              <a:ahLst/>
              <a:cxnLst/>
              <a:rect l="l" t="t" r="r" b="b"/>
              <a:pathLst>
                <a:path w="24292" h="27046" extrusionOk="0">
                  <a:moveTo>
                    <a:pt x="12162" y="1"/>
                  </a:moveTo>
                  <a:cubicBezTo>
                    <a:pt x="11647" y="1"/>
                    <a:pt x="11133" y="112"/>
                    <a:pt x="10737" y="333"/>
                  </a:cubicBezTo>
                  <a:lnTo>
                    <a:pt x="1426" y="5685"/>
                  </a:lnTo>
                  <a:cubicBezTo>
                    <a:pt x="951" y="5970"/>
                    <a:pt x="508" y="6509"/>
                    <a:pt x="254" y="7110"/>
                  </a:cubicBezTo>
                  <a:cubicBezTo>
                    <a:pt x="254" y="7142"/>
                    <a:pt x="223" y="7174"/>
                    <a:pt x="223" y="7205"/>
                  </a:cubicBezTo>
                  <a:cubicBezTo>
                    <a:pt x="96" y="7522"/>
                    <a:pt x="1" y="7839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10737" y="26713"/>
                  </a:lnTo>
                  <a:cubicBezTo>
                    <a:pt x="11133" y="26935"/>
                    <a:pt x="11647" y="27046"/>
                    <a:pt x="12158" y="27046"/>
                  </a:cubicBezTo>
                  <a:cubicBezTo>
                    <a:pt x="12668" y="27046"/>
                    <a:pt x="13175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87" y="333"/>
                  </a:lnTo>
                  <a:cubicBezTo>
                    <a:pt x="13191" y="112"/>
                    <a:pt x="12676" y="1"/>
                    <a:pt x="12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5095875" y="3147066"/>
              <a:ext cx="302340" cy="483522"/>
            </a:xfrm>
            <a:custGeom>
              <a:avLst/>
              <a:gdLst/>
              <a:ahLst/>
              <a:cxnLst/>
              <a:rect l="l" t="t" r="r" b="b"/>
              <a:pathLst>
                <a:path w="9248" h="14790" extrusionOk="0">
                  <a:moveTo>
                    <a:pt x="7601" y="412"/>
                  </a:moveTo>
                  <a:cubicBezTo>
                    <a:pt x="8266" y="412"/>
                    <a:pt x="8836" y="982"/>
                    <a:pt x="8836" y="1679"/>
                  </a:cubicBezTo>
                  <a:lnTo>
                    <a:pt x="8836" y="13112"/>
                  </a:lnTo>
                  <a:cubicBezTo>
                    <a:pt x="8836" y="13808"/>
                    <a:pt x="8266" y="14378"/>
                    <a:pt x="7601" y="14378"/>
                  </a:cubicBezTo>
                  <a:lnTo>
                    <a:pt x="1647" y="14378"/>
                  </a:lnTo>
                  <a:cubicBezTo>
                    <a:pt x="950" y="14378"/>
                    <a:pt x="380" y="13808"/>
                    <a:pt x="380" y="13112"/>
                  </a:cubicBezTo>
                  <a:lnTo>
                    <a:pt x="380" y="1679"/>
                  </a:lnTo>
                  <a:cubicBezTo>
                    <a:pt x="380" y="982"/>
                    <a:pt x="950" y="412"/>
                    <a:pt x="1647" y="412"/>
                  </a:cubicBezTo>
                  <a:close/>
                  <a:moveTo>
                    <a:pt x="1647" y="1"/>
                  </a:moveTo>
                  <a:cubicBezTo>
                    <a:pt x="728" y="1"/>
                    <a:pt x="0" y="761"/>
                    <a:pt x="0" y="1679"/>
                  </a:cubicBezTo>
                  <a:lnTo>
                    <a:pt x="0" y="13112"/>
                  </a:lnTo>
                  <a:cubicBezTo>
                    <a:pt x="0" y="14030"/>
                    <a:pt x="728" y="14790"/>
                    <a:pt x="1647" y="14790"/>
                  </a:cubicBezTo>
                  <a:lnTo>
                    <a:pt x="7601" y="14790"/>
                  </a:lnTo>
                  <a:cubicBezTo>
                    <a:pt x="8519" y="14790"/>
                    <a:pt x="9247" y="14030"/>
                    <a:pt x="9247" y="13112"/>
                  </a:cubicBezTo>
                  <a:lnTo>
                    <a:pt x="9247" y="1679"/>
                  </a:lnTo>
                  <a:cubicBezTo>
                    <a:pt x="9247" y="761"/>
                    <a:pt x="8519" y="1"/>
                    <a:pt x="7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5094829" y="3204016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222"/>
                  </a:cubicBezTo>
                  <a:cubicBezTo>
                    <a:pt x="9279" y="95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5094829" y="3557062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6"/>
                    <a:pt x="0" y="191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191"/>
                  </a:cubicBezTo>
                  <a:cubicBezTo>
                    <a:pt x="9279" y="96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5207683" y="3585014"/>
              <a:ext cx="78724" cy="13502"/>
            </a:xfrm>
            <a:custGeom>
              <a:avLst/>
              <a:gdLst/>
              <a:ahLst/>
              <a:cxnLst/>
              <a:rect l="l" t="t" r="r" b="b"/>
              <a:pathLst>
                <a:path w="2408" h="413" extrusionOk="0"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190" y="412"/>
                  </a:cubicBezTo>
                  <a:lnTo>
                    <a:pt x="2186" y="412"/>
                  </a:lnTo>
                  <a:cubicBezTo>
                    <a:pt x="2312" y="412"/>
                    <a:pt x="2407" y="317"/>
                    <a:pt x="2407" y="222"/>
                  </a:cubicBezTo>
                  <a:cubicBezTo>
                    <a:pt x="2407" y="96"/>
                    <a:pt x="2312" y="1"/>
                    <a:pt x="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5156944" y="3175018"/>
              <a:ext cx="17621" cy="16608"/>
            </a:xfrm>
            <a:custGeom>
              <a:avLst/>
              <a:gdLst/>
              <a:ahLst/>
              <a:cxnLst/>
              <a:rect l="l" t="t" r="r" b="b"/>
              <a:pathLst>
                <a:path w="539" h="508" extrusionOk="0">
                  <a:moveTo>
                    <a:pt x="254" y="1"/>
                  </a:moveTo>
                  <a:cubicBezTo>
                    <a:pt x="127" y="1"/>
                    <a:pt x="1" y="96"/>
                    <a:pt x="1" y="254"/>
                  </a:cubicBezTo>
                  <a:cubicBezTo>
                    <a:pt x="1" y="381"/>
                    <a:pt x="127" y="507"/>
                    <a:pt x="254" y="507"/>
                  </a:cubicBezTo>
                  <a:cubicBezTo>
                    <a:pt x="412" y="507"/>
                    <a:pt x="539" y="381"/>
                    <a:pt x="539" y="254"/>
                  </a:cubicBezTo>
                  <a:cubicBezTo>
                    <a:pt x="539" y="96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5137264" y="3279601"/>
              <a:ext cx="218517" cy="218484"/>
            </a:xfrm>
            <a:custGeom>
              <a:avLst/>
              <a:gdLst/>
              <a:ahLst/>
              <a:cxnLst/>
              <a:rect l="l" t="t" r="r" b="b"/>
              <a:pathLst>
                <a:path w="6684" h="6683" extrusionOk="0">
                  <a:moveTo>
                    <a:pt x="3358" y="412"/>
                  </a:moveTo>
                  <a:cubicBezTo>
                    <a:pt x="4973" y="412"/>
                    <a:pt x="6271" y="1710"/>
                    <a:pt x="6271" y="3325"/>
                  </a:cubicBezTo>
                  <a:cubicBezTo>
                    <a:pt x="6271" y="4941"/>
                    <a:pt x="4973" y="6271"/>
                    <a:pt x="3358" y="6271"/>
                  </a:cubicBezTo>
                  <a:cubicBezTo>
                    <a:pt x="1743" y="6271"/>
                    <a:pt x="413" y="4941"/>
                    <a:pt x="413" y="3325"/>
                  </a:cubicBezTo>
                  <a:cubicBezTo>
                    <a:pt x="413" y="1710"/>
                    <a:pt x="1743" y="412"/>
                    <a:pt x="3358" y="412"/>
                  </a:cubicBezTo>
                  <a:close/>
                  <a:moveTo>
                    <a:pt x="3358" y="0"/>
                  </a:moveTo>
                  <a:cubicBezTo>
                    <a:pt x="1521" y="0"/>
                    <a:pt x="1" y="1489"/>
                    <a:pt x="1" y="3325"/>
                  </a:cubicBezTo>
                  <a:cubicBezTo>
                    <a:pt x="1" y="5194"/>
                    <a:pt x="1521" y="6682"/>
                    <a:pt x="3358" y="6682"/>
                  </a:cubicBezTo>
                  <a:cubicBezTo>
                    <a:pt x="5195" y="6682"/>
                    <a:pt x="6683" y="5162"/>
                    <a:pt x="6683" y="3325"/>
                  </a:cubicBezTo>
                  <a:cubicBezTo>
                    <a:pt x="6683" y="1489"/>
                    <a:pt x="5195" y="0"/>
                    <a:pt x="3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5202518" y="3330340"/>
              <a:ext cx="86995" cy="101478"/>
            </a:xfrm>
            <a:custGeom>
              <a:avLst/>
              <a:gdLst/>
              <a:ahLst/>
              <a:cxnLst/>
              <a:rect l="l" t="t" r="r" b="b"/>
              <a:pathLst>
                <a:path w="2661" h="3104" extrusionOk="0">
                  <a:moveTo>
                    <a:pt x="1330" y="412"/>
                  </a:moveTo>
                  <a:cubicBezTo>
                    <a:pt x="1868" y="412"/>
                    <a:pt x="2249" y="823"/>
                    <a:pt x="2249" y="1393"/>
                  </a:cubicBezTo>
                  <a:cubicBezTo>
                    <a:pt x="2249" y="2090"/>
                    <a:pt x="1710" y="2692"/>
                    <a:pt x="1330" y="2692"/>
                  </a:cubicBezTo>
                  <a:cubicBezTo>
                    <a:pt x="855" y="2692"/>
                    <a:pt x="380" y="2027"/>
                    <a:pt x="380" y="1393"/>
                  </a:cubicBezTo>
                  <a:cubicBezTo>
                    <a:pt x="380" y="823"/>
                    <a:pt x="760" y="412"/>
                    <a:pt x="1330" y="412"/>
                  </a:cubicBezTo>
                  <a:close/>
                  <a:moveTo>
                    <a:pt x="1330" y="0"/>
                  </a:moveTo>
                  <a:cubicBezTo>
                    <a:pt x="538" y="0"/>
                    <a:pt x="0" y="602"/>
                    <a:pt x="0" y="1393"/>
                  </a:cubicBezTo>
                  <a:cubicBezTo>
                    <a:pt x="0" y="2280"/>
                    <a:pt x="633" y="3104"/>
                    <a:pt x="1330" y="3104"/>
                  </a:cubicBezTo>
                  <a:cubicBezTo>
                    <a:pt x="1995" y="3104"/>
                    <a:pt x="2660" y="2248"/>
                    <a:pt x="2660" y="1393"/>
                  </a:cubicBezTo>
                  <a:cubicBezTo>
                    <a:pt x="2660" y="602"/>
                    <a:pt x="2090" y="0"/>
                    <a:pt x="1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5174533" y="3401381"/>
              <a:ext cx="51818" cy="81175"/>
            </a:xfrm>
            <a:custGeom>
              <a:avLst/>
              <a:gdLst/>
              <a:ahLst/>
              <a:cxnLst/>
              <a:rect l="l" t="t" r="r" b="b"/>
              <a:pathLst>
                <a:path w="1585" h="2483" extrusionOk="0">
                  <a:moveTo>
                    <a:pt x="1352" y="1"/>
                  </a:moveTo>
                  <a:cubicBezTo>
                    <a:pt x="1326" y="1"/>
                    <a:pt x="1298" y="5"/>
                    <a:pt x="1268" y="12"/>
                  </a:cubicBezTo>
                  <a:cubicBezTo>
                    <a:pt x="1046" y="107"/>
                    <a:pt x="824" y="234"/>
                    <a:pt x="603" y="392"/>
                  </a:cubicBezTo>
                  <a:cubicBezTo>
                    <a:pt x="191" y="709"/>
                    <a:pt x="1" y="1279"/>
                    <a:pt x="128" y="1786"/>
                  </a:cubicBezTo>
                  <a:lnTo>
                    <a:pt x="128" y="1849"/>
                  </a:lnTo>
                  <a:cubicBezTo>
                    <a:pt x="159" y="2039"/>
                    <a:pt x="254" y="2229"/>
                    <a:pt x="413" y="2387"/>
                  </a:cubicBezTo>
                  <a:cubicBezTo>
                    <a:pt x="444" y="2451"/>
                    <a:pt x="508" y="2482"/>
                    <a:pt x="571" y="2482"/>
                  </a:cubicBezTo>
                  <a:cubicBezTo>
                    <a:pt x="698" y="2482"/>
                    <a:pt x="761" y="2387"/>
                    <a:pt x="761" y="2292"/>
                  </a:cubicBezTo>
                  <a:cubicBezTo>
                    <a:pt x="761" y="2229"/>
                    <a:pt x="761" y="2197"/>
                    <a:pt x="729" y="2166"/>
                  </a:cubicBezTo>
                  <a:cubicBezTo>
                    <a:pt x="634" y="2039"/>
                    <a:pt x="539" y="1912"/>
                    <a:pt x="508" y="1754"/>
                  </a:cubicBezTo>
                  <a:lnTo>
                    <a:pt x="508" y="1691"/>
                  </a:lnTo>
                  <a:cubicBezTo>
                    <a:pt x="413" y="1342"/>
                    <a:pt x="539" y="931"/>
                    <a:pt x="856" y="709"/>
                  </a:cubicBezTo>
                  <a:cubicBezTo>
                    <a:pt x="1046" y="582"/>
                    <a:pt x="1236" y="456"/>
                    <a:pt x="1426" y="392"/>
                  </a:cubicBezTo>
                  <a:cubicBezTo>
                    <a:pt x="1521" y="361"/>
                    <a:pt x="1584" y="234"/>
                    <a:pt x="1553" y="139"/>
                  </a:cubicBezTo>
                  <a:cubicBezTo>
                    <a:pt x="1504" y="42"/>
                    <a:pt x="1437" y="1"/>
                    <a:pt x="1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5265647" y="3400531"/>
              <a:ext cx="52831" cy="82025"/>
            </a:xfrm>
            <a:custGeom>
              <a:avLst/>
              <a:gdLst/>
              <a:ahLst/>
              <a:cxnLst/>
              <a:rect l="l" t="t" r="r" b="b"/>
              <a:pathLst>
                <a:path w="1616" h="2509" extrusionOk="0">
                  <a:moveTo>
                    <a:pt x="235" y="0"/>
                  </a:moveTo>
                  <a:cubicBezTo>
                    <a:pt x="120" y="0"/>
                    <a:pt x="1" y="86"/>
                    <a:pt x="1" y="197"/>
                  </a:cubicBezTo>
                  <a:cubicBezTo>
                    <a:pt x="1" y="292"/>
                    <a:pt x="64" y="387"/>
                    <a:pt x="128" y="418"/>
                  </a:cubicBezTo>
                  <a:cubicBezTo>
                    <a:pt x="349" y="482"/>
                    <a:pt x="539" y="608"/>
                    <a:pt x="698" y="735"/>
                  </a:cubicBezTo>
                  <a:lnTo>
                    <a:pt x="793" y="798"/>
                  </a:lnTo>
                  <a:cubicBezTo>
                    <a:pt x="1046" y="988"/>
                    <a:pt x="1173" y="1337"/>
                    <a:pt x="1141" y="1653"/>
                  </a:cubicBezTo>
                  <a:cubicBezTo>
                    <a:pt x="1141" y="1843"/>
                    <a:pt x="1046" y="2002"/>
                    <a:pt x="919" y="2160"/>
                  </a:cubicBezTo>
                  <a:cubicBezTo>
                    <a:pt x="856" y="2255"/>
                    <a:pt x="888" y="2382"/>
                    <a:pt x="951" y="2445"/>
                  </a:cubicBezTo>
                  <a:cubicBezTo>
                    <a:pt x="1014" y="2477"/>
                    <a:pt x="1046" y="2508"/>
                    <a:pt x="1078" y="2508"/>
                  </a:cubicBezTo>
                  <a:cubicBezTo>
                    <a:pt x="1141" y="2508"/>
                    <a:pt x="1204" y="2477"/>
                    <a:pt x="1236" y="2413"/>
                  </a:cubicBezTo>
                  <a:cubicBezTo>
                    <a:pt x="1426" y="2223"/>
                    <a:pt x="1521" y="1970"/>
                    <a:pt x="1553" y="1717"/>
                  </a:cubicBezTo>
                  <a:cubicBezTo>
                    <a:pt x="1616" y="1242"/>
                    <a:pt x="1426" y="767"/>
                    <a:pt x="1046" y="482"/>
                  </a:cubicBezTo>
                  <a:lnTo>
                    <a:pt x="951" y="418"/>
                  </a:lnTo>
                  <a:cubicBezTo>
                    <a:pt x="761" y="228"/>
                    <a:pt x="539" y="101"/>
                    <a:pt x="286" y="6"/>
                  </a:cubicBezTo>
                  <a:cubicBezTo>
                    <a:pt x="269" y="2"/>
                    <a:pt x="252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9" name="Google Shape;4529;p39"/>
          <p:cNvGrpSpPr/>
          <p:nvPr/>
        </p:nvGrpSpPr>
        <p:grpSpPr>
          <a:xfrm>
            <a:off x="1992795" y="2804383"/>
            <a:ext cx="1071595" cy="1168920"/>
            <a:chOff x="2010553" y="2804383"/>
            <a:chExt cx="1071595" cy="1168920"/>
          </a:xfrm>
        </p:grpSpPr>
        <p:sp>
          <p:nvSpPr>
            <p:cNvPr id="4530" name="Google Shape;4530;p39"/>
            <p:cNvSpPr/>
            <p:nvPr/>
          </p:nvSpPr>
          <p:spPr>
            <a:xfrm>
              <a:off x="2041611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0" y="0"/>
                  </a:moveTo>
                  <a:lnTo>
                    <a:pt x="0" y="7474"/>
                  </a:lnTo>
                  <a:cubicBezTo>
                    <a:pt x="0" y="7854"/>
                    <a:pt x="127" y="8297"/>
                    <a:pt x="349" y="8677"/>
                  </a:cubicBezTo>
                  <a:cubicBezTo>
                    <a:pt x="602" y="9089"/>
                    <a:pt x="887" y="9406"/>
                    <a:pt x="1235" y="9596"/>
                  </a:cubicBezTo>
                  <a:lnTo>
                    <a:pt x="14220" y="17101"/>
                  </a:lnTo>
                  <a:cubicBezTo>
                    <a:pt x="14536" y="17291"/>
                    <a:pt x="14980" y="17386"/>
                    <a:pt x="15423" y="17386"/>
                  </a:cubicBezTo>
                  <a:cubicBezTo>
                    <a:pt x="15898" y="17386"/>
                    <a:pt x="16310" y="17291"/>
                    <a:pt x="16658" y="17101"/>
                  </a:cubicBezTo>
                  <a:lnTo>
                    <a:pt x="29643" y="9596"/>
                  </a:lnTo>
                  <a:cubicBezTo>
                    <a:pt x="29959" y="9406"/>
                    <a:pt x="30276" y="9089"/>
                    <a:pt x="30498" y="8677"/>
                  </a:cubicBezTo>
                  <a:cubicBezTo>
                    <a:pt x="30719" y="8297"/>
                    <a:pt x="30846" y="7854"/>
                    <a:pt x="30846" y="7506"/>
                  </a:cubicBezTo>
                  <a:lnTo>
                    <a:pt x="30846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791"/>
                    <a:pt x="30371" y="8139"/>
                    <a:pt x="30149" y="8487"/>
                  </a:cubicBezTo>
                  <a:cubicBezTo>
                    <a:pt x="29959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3" y="16911"/>
                    <a:pt x="15803" y="17006"/>
                    <a:pt x="15423" y="17006"/>
                  </a:cubicBezTo>
                  <a:cubicBezTo>
                    <a:pt x="15043" y="17006"/>
                    <a:pt x="14695" y="16911"/>
                    <a:pt x="14410" y="16753"/>
                  </a:cubicBezTo>
                  <a:lnTo>
                    <a:pt x="1425" y="9247"/>
                  </a:lnTo>
                  <a:cubicBezTo>
                    <a:pt x="1140" y="9089"/>
                    <a:pt x="887" y="8836"/>
                    <a:pt x="697" y="8487"/>
                  </a:cubicBezTo>
                  <a:cubicBezTo>
                    <a:pt x="507" y="8171"/>
                    <a:pt x="380" y="7791"/>
                    <a:pt x="380" y="7506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2010553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373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2" y="8646"/>
                    <a:pt x="475" y="9184"/>
                  </a:cubicBezTo>
                  <a:cubicBezTo>
                    <a:pt x="159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44" y="10546"/>
                    <a:pt x="2470" y="10324"/>
                  </a:cubicBezTo>
                  <a:cubicBezTo>
                    <a:pt x="2597" y="10103"/>
                    <a:pt x="2755" y="9976"/>
                    <a:pt x="2850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3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30023" y="9976"/>
                    <a:pt x="30149" y="10103"/>
                    <a:pt x="30276" y="10324"/>
                  </a:cubicBezTo>
                  <a:cubicBezTo>
                    <a:pt x="30403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1" y="9184"/>
                  </a:cubicBezTo>
                  <a:cubicBezTo>
                    <a:pt x="31986" y="8646"/>
                    <a:pt x="31543" y="8202"/>
                    <a:pt x="31068" y="7917"/>
                  </a:cubicBezTo>
                  <a:lnTo>
                    <a:pt x="18083" y="412"/>
                  </a:lnTo>
                  <a:cubicBezTo>
                    <a:pt x="17608" y="159"/>
                    <a:pt x="17007" y="0"/>
                    <a:pt x="163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2149267" y="2962255"/>
              <a:ext cx="794166" cy="884724"/>
            </a:xfrm>
            <a:custGeom>
              <a:avLst/>
              <a:gdLst/>
              <a:ahLst/>
              <a:cxnLst/>
              <a:rect l="l" t="t" r="r" b="b"/>
              <a:pathLst>
                <a:path w="24292" h="27062" extrusionOk="0">
                  <a:moveTo>
                    <a:pt x="12134" y="1"/>
                  </a:moveTo>
                  <a:cubicBezTo>
                    <a:pt x="11623" y="1"/>
                    <a:pt x="11117" y="112"/>
                    <a:pt x="10737" y="333"/>
                  </a:cubicBezTo>
                  <a:lnTo>
                    <a:pt x="1426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7316" y="24750"/>
                  </a:lnTo>
                  <a:lnTo>
                    <a:pt x="10705" y="26713"/>
                  </a:lnTo>
                  <a:cubicBezTo>
                    <a:pt x="11022" y="26903"/>
                    <a:pt x="11370" y="26998"/>
                    <a:pt x="11750" y="27030"/>
                  </a:cubicBezTo>
                  <a:cubicBezTo>
                    <a:pt x="11890" y="27051"/>
                    <a:pt x="12032" y="27061"/>
                    <a:pt x="12173" y="27061"/>
                  </a:cubicBezTo>
                  <a:cubicBezTo>
                    <a:pt x="12670" y="27061"/>
                    <a:pt x="13161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2308708" y="3241253"/>
              <a:ext cx="452497" cy="217471"/>
            </a:xfrm>
            <a:custGeom>
              <a:avLst/>
              <a:gdLst/>
              <a:ahLst/>
              <a:cxnLst/>
              <a:rect l="l" t="t" r="r" b="b"/>
              <a:pathLst>
                <a:path w="13841" h="6652" extrusionOk="0">
                  <a:moveTo>
                    <a:pt x="13583" y="0"/>
                  </a:moveTo>
                  <a:cubicBezTo>
                    <a:pt x="13509" y="0"/>
                    <a:pt x="13449" y="35"/>
                    <a:pt x="13429" y="96"/>
                  </a:cubicBezTo>
                  <a:lnTo>
                    <a:pt x="11338" y="3992"/>
                  </a:lnTo>
                  <a:lnTo>
                    <a:pt x="10262" y="3517"/>
                  </a:lnTo>
                  <a:cubicBezTo>
                    <a:pt x="10198" y="3517"/>
                    <a:pt x="10135" y="3517"/>
                    <a:pt x="10072" y="3548"/>
                  </a:cubicBezTo>
                  <a:lnTo>
                    <a:pt x="8362" y="4625"/>
                  </a:lnTo>
                  <a:lnTo>
                    <a:pt x="7285" y="3200"/>
                  </a:lnTo>
                  <a:cubicBezTo>
                    <a:pt x="7262" y="3154"/>
                    <a:pt x="7222" y="3124"/>
                    <a:pt x="7164" y="3124"/>
                  </a:cubicBezTo>
                  <a:cubicBezTo>
                    <a:pt x="7143" y="3124"/>
                    <a:pt x="7120" y="3128"/>
                    <a:pt x="7095" y="3137"/>
                  </a:cubicBezTo>
                  <a:cubicBezTo>
                    <a:pt x="7032" y="3137"/>
                    <a:pt x="6968" y="3168"/>
                    <a:pt x="6936" y="3232"/>
                  </a:cubicBezTo>
                  <a:lnTo>
                    <a:pt x="5511" y="6240"/>
                  </a:lnTo>
                  <a:lnTo>
                    <a:pt x="191" y="6240"/>
                  </a:lnTo>
                  <a:cubicBezTo>
                    <a:pt x="96" y="6240"/>
                    <a:pt x="1" y="6335"/>
                    <a:pt x="1" y="6462"/>
                  </a:cubicBezTo>
                  <a:cubicBezTo>
                    <a:pt x="1" y="6557"/>
                    <a:pt x="96" y="6652"/>
                    <a:pt x="191" y="6652"/>
                  </a:cubicBezTo>
                  <a:lnTo>
                    <a:pt x="5638" y="6652"/>
                  </a:lnTo>
                  <a:cubicBezTo>
                    <a:pt x="5701" y="6652"/>
                    <a:pt x="5796" y="6620"/>
                    <a:pt x="5828" y="6525"/>
                  </a:cubicBezTo>
                  <a:lnTo>
                    <a:pt x="7158" y="3707"/>
                  </a:lnTo>
                  <a:lnTo>
                    <a:pt x="8140" y="5005"/>
                  </a:lnTo>
                  <a:cubicBezTo>
                    <a:pt x="8181" y="5067"/>
                    <a:pt x="8248" y="5101"/>
                    <a:pt x="8308" y="5101"/>
                  </a:cubicBezTo>
                  <a:cubicBezTo>
                    <a:pt x="8340" y="5101"/>
                    <a:pt x="8371" y="5091"/>
                    <a:pt x="8393" y="5069"/>
                  </a:cubicBezTo>
                  <a:lnTo>
                    <a:pt x="10198" y="3960"/>
                  </a:lnTo>
                  <a:lnTo>
                    <a:pt x="11338" y="4435"/>
                  </a:lnTo>
                  <a:cubicBezTo>
                    <a:pt x="11362" y="4443"/>
                    <a:pt x="11388" y="4447"/>
                    <a:pt x="11414" y="4447"/>
                  </a:cubicBezTo>
                  <a:cubicBezTo>
                    <a:pt x="11491" y="4447"/>
                    <a:pt x="11568" y="4411"/>
                    <a:pt x="11592" y="4340"/>
                  </a:cubicBezTo>
                  <a:lnTo>
                    <a:pt x="13777" y="287"/>
                  </a:lnTo>
                  <a:cubicBezTo>
                    <a:pt x="13840" y="191"/>
                    <a:pt x="13809" y="65"/>
                    <a:pt x="13714" y="33"/>
                  </a:cubicBezTo>
                  <a:cubicBezTo>
                    <a:pt x="13669" y="11"/>
                    <a:pt x="13624" y="0"/>
                    <a:pt x="13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2305603" y="3214380"/>
              <a:ext cx="480449" cy="311658"/>
            </a:xfrm>
            <a:custGeom>
              <a:avLst/>
              <a:gdLst/>
              <a:ahLst/>
              <a:cxnLst/>
              <a:rect l="l" t="t" r="r" b="b"/>
              <a:pathLst>
                <a:path w="14696" h="9533" extrusionOk="0">
                  <a:moveTo>
                    <a:pt x="14315" y="380"/>
                  </a:moveTo>
                  <a:lnTo>
                    <a:pt x="14315" y="9121"/>
                  </a:lnTo>
                  <a:lnTo>
                    <a:pt x="413" y="9152"/>
                  </a:lnTo>
                  <a:lnTo>
                    <a:pt x="413" y="412"/>
                  </a:lnTo>
                  <a:lnTo>
                    <a:pt x="14315" y="380"/>
                  </a:lnTo>
                  <a:close/>
                  <a:moveTo>
                    <a:pt x="413" y="0"/>
                  </a:moveTo>
                  <a:cubicBezTo>
                    <a:pt x="191" y="0"/>
                    <a:pt x="1" y="158"/>
                    <a:pt x="1" y="380"/>
                  </a:cubicBezTo>
                  <a:lnTo>
                    <a:pt x="1" y="9121"/>
                  </a:lnTo>
                  <a:cubicBezTo>
                    <a:pt x="1" y="9374"/>
                    <a:pt x="191" y="9532"/>
                    <a:pt x="413" y="9532"/>
                  </a:cubicBezTo>
                  <a:lnTo>
                    <a:pt x="14315" y="9532"/>
                  </a:lnTo>
                  <a:cubicBezTo>
                    <a:pt x="14537" y="9532"/>
                    <a:pt x="14695" y="9374"/>
                    <a:pt x="14695" y="9121"/>
                  </a:cubicBezTo>
                  <a:lnTo>
                    <a:pt x="14695" y="380"/>
                  </a:lnTo>
                  <a:cubicBezTo>
                    <a:pt x="14695" y="158"/>
                    <a:pt x="14537" y="0"/>
                    <a:pt x="14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2539616" y="3493247"/>
              <a:ext cx="13469" cy="13110"/>
            </a:xfrm>
            <a:custGeom>
              <a:avLst/>
              <a:gdLst/>
              <a:ahLst/>
              <a:cxnLst/>
              <a:rect l="l" t="t" r="r" b="b"/>
              <a:pathLst>
                <a:path w="412" h="401" extrusionOk="0">
                  <a:moveTo>
                    <a:pt x="201" y="1"/>
                  </a:moveTo>
                  <a:cubicBezTo>
                    <a:pt x="98" y="1"/>
                    <a:pt x="0" y="86"/>
                    <a:pt x="0" y="211"/>
                  </a:cubicBezTo>
                  <a:cubicBezTo>
                    <a:pt x="0" y="306"/>
                    <a:pt x="64" y="369"/>
                    <a:pt x="159" y="401"/>
                  </a:cubicBezTo>
                  <a:lnTo>
                    <a:pt x="190" y="401"/>
                  </a:lnTo>
                  <a:cubicBezTo>
                    <a:pt x="254" y="401"/>
                    <a:pt x="317" y="401"/>
                    <a:pt x="349" y="369"/>
                  </a:cubicBezTo>
                  <a:cubicBezTo>
                    <a:pt x="380" y="306"/>
                    <a:pt x="412" y="274"/>
                    <a:pt x="412" y="211"/>
                  </a:cubicBezTo>
                  <a:cubicBezTo>
                    <a:pt x="412" y="147"/>
                    <a:pt x="349" y="52"/>
                    <a:pt x="285" y="21"/>
                  </a:cubicBezTo>
                  <a:cubicBezTo>
                    <a:pt x="258" y="7"/>
                    <a:pt x="23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2308708" y="3474220"/>
              <a:ext cx="475284" cy="13502"/>
            </a:xfrm>
            <a:custGeom>
              <a:avLst/>
              <a:gdLst/>
              <a:ahLst/>
              <a:cxnLst/>
              <a:rect l="l" t="t" r="r" b="b"/>
              <a:pathLst>
                <a:path w="1453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14315" y="413"/>
                  </a:lnTo>
                  <a:cubicBezTo>
                    <a:pt x="14442" y="413"/>
                    <a:pt x="14537" y="318"/>
                    <a:pt x="14537" y="191"/>
                  </a:cubicBezTo>
                  <a:cubicBezTo>
                    <a:pt x="14537" y="96"/>
                    <a:pt x="14442" y="1"/>
                    <a:pt x="14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2572733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222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2506465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191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2419503" y="3549805"/>
              <a:ext cx="253694" cy="13502"/>
            </a:xfrm>
            <a:custGeom>
              <a:avLst/>
              <a:gdLst/>
              <a:ahLst/>
              <a:cxnLst/>
              <a:rect l="l" t="t" r="r" b="b"/>
              <a:pathLst>
                <a:path w="7760" h="413" extrusionOk="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7538" y="413"/>
                  </a:lnTo>
                  <a:cubicBezTo>
                    <a:pt x="7664" y="413"/>
                    <a:pt x="7759" y="318"/>
                    <a:pt x="7759" y="222"/>
                  </a:cubicBezTo>
                  <a:cubicBezTo>
                    <a:pt x="7759" y="96"/>
                    <a:pt x="7664" y="1"/>
                    <a:pt x="7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2364645" y="3259037"/>
              <a:ext cx="141853" cy="139662"/>
            </a:xfrm>
            <a:custGeom>
              <a:avLst/>
              <a:gdLst/>
              <a:ahLst/>
              <a:cxnLst/>
              <a:rect l="l" t="t" r="r" b="b"/>
              <a:pathLst>
                <a:path w="4339" h="4272" extrusionOk="0">
                  <a:moveTo>
                    <a:pt x="2136" y="0"/>
                  </a:moveTo>
                  <a:cubicBezTo>
                    <a:pt x="2025" y="0"/>
                    <a:pt x="1915" y="9"/>
                    <a:pt x="1805" y="28"/>
                  </a:cubicBezTo>
                  <a:cubicBezTo>
                    <a:pt x="1710" y="28"/>
                    <a:pt x="1615" y="154"/>
                    <a:pt x="1647" y="249"/>
                  </a:cubicBezTo>
                  <a:cubicBezTo>
                    <a:pt x="1679" y="376"/>
                    <a:pt x="1774" y="439"/>
                    <a:pt x="1869" y="439"/>
                  </a:cubicBezTo>
                  <a:cubicBezTo>
                    <a:pt x="1974" y="418"/>
                    <a:pt x="2079" y="408"/>
                    <a:pt x="2183" y="408"/>
                  </a:cubicBezTo>
                  <a:cubicBezTo>
                    <a:pt x="2548" y="408"/>
                    <a:pt x="2896" y="534"/>
                    <a:pt x="3167" y="756"/>
                  </a:cubicBezTo>
                  <a:cubicBezTo>
                    <a:pt x="3547" y="1041"/>
                    <a:pt x="3800" y="1421"/>
                    <a:pt x="3864" y="1896"/>
                  </a:cubicBezTo>
                  <a:cubicBezTo>
                    <a:pt x="3927" y="2339"/>
                    <a:pt x="3800" y="2814"/>
                    <a:pt x="3515" y="3163"/>
                  </a:cubicBezTo>
                  <a:cubicBezTo>
                    <a:pt x="3177" y="3615"/>
                    <a:pt x="2659" y="3854"/>
                    <a:pt x="2135" y="3854"/>
                  </a:cubicBezTo>
                  <a:cubicBezTo>
                    <a:pt x="1777" y="3854"/>
                    <a:pt x="1417" y="3742"/>
                    <a:pt x="1109" y="3511"/>
                  </a:cubicBezTo>
                  <a:cubicBezTo>
                    <a:pt x="728" y="3226"/>
                    <a:pt x="475" y="2814"/>
                    <a:pt x="412" y="2339"/>
                  </a:cubicBezTo>
                  <a:cubicBezTo>
                    <a:pt x="412" y="2257"/>
                    <a:pt x="341" y="2175"/>
                    <a:pt x="239" y="2175"/>
                  </a:cubicBezTo>
                  <a:cubicBezTo>
                    <a:pt x="223" y="2175"/>
                    <a:pt x="207" y="2177"/>
                    <a:pt x="190" y="2181"/>
                  </a:cubicBezTo>
                  <a:cubicBezTo>
                    <a:pt x="63" y="2181"/>
                    <a:pt x="0" y="2276"/>
                    <a:pt x="0" y="2403"/>
                  </a:cubicBezTo>
                  <a:cubicBezTo>
                    <a:pt x="95" y="2973"/>
                    <a:pt x="380" y="3479"/>
                    <a:pt x="855" y="3828"/>
                  </a:cubicBezTo>
                  <a:cubicBezTo>
                    <a:pt x="1235" y="4144"/>
                    <a:pt x="1679" y="4271"/>
                    <a:pt x="2122" y="4271"/>
                  </a:cubicBezTo>
                  <a:cubicBezTo>
                    <a:pt x="2787" y="4271"/>
                    <a:pt x="3420" y="3986"/>
                    <a:pt x="3832" y="3416"/>
                  </a:cubicBezTo>
                  <a:cubicBezTo>
                    <a:pt x="4180" y="2973"/>
                    <a:pt x="4339" y="2403"/>
                    <a:pt x="4244" y="1833"/>
                  </a:cubicBezTo>
                  <a:cubicBezTo>
                    <a:pt x="4180" y="1263"/>
                    <a:pt x="3895" y="788"/>
                    <a:pt x="3420" y="439"/>
                  </a:cubicBezTo>
                  <a:cubicBezTo>
                    <a:pt x="3062" y="158"/>
                    <a:pt x="2601" y="0"/>
                    <a:pt x="2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2346011" y="3244195"/>
              <a:ext cx="90101" cy="95495"/>
            </a:xfrm>
            <a:custGeom>
              <a:avLst/>
              <a:gdLst/>
              <a:ahLst/>
              <a:cxnLst/>
              <a:rect l="l" t="t" r="r" b="b"/>
              <a:pathLst>
                <a:path w="2756" h="2921" extrusionOk="0">
                  <a:moveTo>
                    <a:pt x="2027" y="450"/>
                  </a:moveTo>
                  <a:lnTo>
                    <a:pt x="2312" y="2287"/>
                  </a:lnTo>
                  <a:lnTo>
                    <a:pt x="443" y="2508"/>
                  </a:lnTo>
                  <a:cubicBezTo>
                    <a:pt x="443" y="2033"/>
                    <a:pt x="602" y="1590"/>
                    <a:pt x="887" y="1210"/>
                  </a:cubicBezTo>
                  <a:cubicBezTo>
                    <a:pt x="1172" y="830"/>
                    <a:pt x="1552" y="545"/>
                    <a:pt x="2027" y="450"/>
                  </a:cubicBezTo>
                  <a:close/>
                  <a:moveTo>
                    <a:pt x="2193" y="0"/>
                  </a:moveTo>
                  <a:cubicBezTo>
                    <a:pt x="2180" y="0"/>
                    <a:pt x="2166" y="2"/>
                    <a:pt x="2154" y="6"/>
                  </a:cubicBezTo>
                  <a:cubicBezTo>
                    <a:pt x="1520" y="101"/>
                    <a:pt x="950" y="450"/>
                    <a:pt x="538" y="957"/>
                  </a:cubicBezTo>
                  <a:cubicBezTo>
                    <a:pt x="158" y="1463"/>
                    <a:pt x="0" y="2097"/>
                    <a:pt x="63" y="2762"/>
                  </a:cubicBezTo>
                  <a:cubicBezTo>
                    <a:pt x="95" y="2857"/>
                    <a:pt x="158" y="2920"/>
                    <a:pt x="285" y="2920"/>
                  </a:cubicBezTo>
                  <a:lnTo>
                    <a:pt x="2565" y="2667"/>
                  </a:lnTo>
                  <a:cubicBezTo>
                    <a:pt x="2629" y="2667"/>
                    <a:pt x="2692" y="2635"/>
                    <a:pt x="2724" y="2603"/>
                  </a:cubicBezTo>
                  <a:cubicBezTo>
                    <a:pt x="2755" y="2540"/>
                    <a:pt x="2755" y="2477"/>
                    <a:pt x="2755" y="2445"/>
                  </a:cubicBezTo>
                  <a:lnTo>
                    <a:pt x="2375" y="165"/>
                  </a:lnTo>
                  <a:cubicBezTo>
                    <a:pt x="2375" y="83"/>
                    <a:pt x="2280" y="0"/>
                    <a:pt x="2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2" name="Google Shape;4542;p39"/>
          <p:cNvGrpSpPr/>
          <p:nvPr/>
        </p:nvGrpSpPr>
        <p:grpSpPr>
          <a:xfrm>
            <a:off x="3355406" y="2835441"/>
            <a:ext cx="1071627" cy="1168920"/>
            <a:chOff x="3360622" y="2835441"/>
            <a:chExt cx="1071627" cy="1168920"/>
          </a:xfrm>
        </p:grpSpPr>
        <p:sp>
          <p:nvSpPr>
            <p:cNvPr id="4543" name="Google Shape;4543;p39"/>
            <p:cNvSpPr/>
            <p:nvPr/>
          </p:nvSpPr>
          <p:spPr>
            <a:xfrm>
              <a:off x="3392726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48" y="0"/>
                    <a:pt x="14537" y="95"/>
                    <a:pt x="14188" y="285"/>
                  </a:cubicBezTo>
                  <a:lnTo>
                    <a:pt x="1204" y="7791"/>
                  </a:lnTo>
                  <a:cubicBezTo>
                    <a:pt x="856" y="7981"/>
                    <a:pt x="571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1" y="17418"/>
                  </a:lnTo>
                  <a:lnTo>
                    <a:pt x="381" y="9913"/>
                  </a:lnTo>
                  <a:cubicBezTo>
                    <a:pt x="381" y="9596"/>
                    <a:pt x="476" y="9248"/>
                    <a:pt x="666" y="8899"/>
                  </a:cubicBezTo>
                  <a:cubicBezTo>
                    <a:pt x="856" y="8551"/>
                    <a:pt x="1109" y="8298"/>
                    <a:pt x="1394" y="8139"/>
                  </a:cubicBezTo>
                  <a:lnTo>
                    <a:pt x="14378" y="634"/>
                  </a:lnTo>
                  <a:cubicBezTo>
                    <a:pt x="14663" y="475"/>
                    <a:pt x="15012" y="380"/>
                    <a:pt x="15423" y="380"/>
                  </a:cubicBezTo>
                  <a:cubicBezTo>
                    <a:pt x="15803" y="380"/>
                    <a:pt x="16152" y="475"/>
                    <a:pt x="16437" y="634"/>
                  </a:cubicBezTo>
                  <a:lnTo>
                    <a:pt x="29421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34" y="9596"/>
                    <a:pt x="30434" y="9913"/>
                  </a:cubicBezTo>
                  <a:lnTo>
                    <a:pt x="30434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44" y="8298"/>
                    <a:pt x="29959" y="7981"/>
                    <a:pt x="29611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3360622" y="3404879"/>
              <a:ext cx="1071627" cy="599482"/>
            </a:xfrm>
            <a:custGeom>
              <a:avLst/>
              <a:gdLst/>
              <a:ahLst/>
              <a:cxnLst/>
              <a:rect l="l" t="t" r="r" b="b"/>
              <a:pathLst>
                <a:path w="32779" h="18337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91" y="8646"/>
                    <a:pt x="476" y="9184"/>
                  </a:cubicBezTo>
                  <a:cubicBezTo>
                    <a:pt x="792" y="9723"/>
                    <a:pt x="1236" y="10166"/>
                    <a:pt x="1711" y="10419"/>
                  </a:cubicBezTo>
                  <a:lnTo>
                    <a:pt x="14695" y="17925"/>
                  </a:lnTo>
                  <a:cubicBezTo>
                    <a:pt x="15170" y="18210"/>
                    <a:pt x="15772" y="18336"/>
                    <a:pt x="16374" y="18336"/>
                  </a:cubicBezTo>
                  <a:cubicBezTo>
                    <a:pt x="17007" y="18336"/>
                    <a:pt x="17609" y="18210"/>
                    <a:pt x="18084" y="17925"/>
                  </a:cubicBezTo>
                  <a:lnTo>
                    <a:pt x="31100" y="10419"/>
                  </a:lnTo>
                  <a:cubicBezTo>
                    <a:pt x="31543" y="10134"/>
                    <a:pt x="31987" y="9691"/>
                    <a:pt x="32303" y="9152"/>
                  </a:cubicBezTo>
                  <a:cubicBezTo>
                    <a:pt x="32620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601"/>
                    <a:pt x="30403" y="7791"/>
                    <a:pt x="30276" y="8012"/>
                  </a:cubicBezTo>
                  <a:cubicBezTo>
                    <a:pt x="30150" y="8234"/>
                    <a:pt x="30023" y="8361"/>
                    <a:pt x="29928" y="8424"/>
                  </a:cubicBezTo>
                  <a:lnTo>
                    <a:pt x="16912" y="15930"/>
                  </a:lnTo>
                  <a:cubicBezTo>
                    <a:pt x="16849" y="15961"/>
                    <a:pt x="16627" y="16025"/>
                    <a:pt x="16374" y="16025"/>
                  </a:cubicBezTo>
                  <a:cubicBezTo>
                    <a:pt x="16120" y="16025"/>
                    <a:pt x="15930" y="15961"/>
                    <a:pt x="15867" y="15930"/>
                  </a:cubicBezTo>
                  <a:lnTo>
                    <a:pt x="2851" y="8424"/>
                  </a:lnTo>
                  <a:cubicBezTo>
                    <a:pt x="2756" y="8361"/>
                    <a:pt x="2629" y="8234"/>
                    <a:pt x="2503" y="8012"/>
                  </a:cubicBezTo>
                  <a:cubicBezTo>
                    <a:pt x="2376" y="7791"/>
                    <a:pt x="2313" y="7601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3499369" y="2962255"/>
              <a:ext cx="794134" cy="884724"/>
            </a:xfrm>
            <a:custGeom>
              <a:avLst/>
              <a:gdLst/>
              <a:ahLst/>
              <a:cxnLst/>
              <a:rect l="l" t="t" r="r" b="b"/>
              <a:pathLst>
                <a:path w="24291" h="27062" extrusionOk="0">
                  <a:moveTo>
                    <a:pt x="12145" y="1"/>
                  </a:moveTo>
                  <a:cubicBezTo>
                    <a:pt x="11631" y="1"/>
                    <a:pt x="11116" y="112"/>
                    <a:pt x="10736" y="333"/>
                  </a:cubicBezTo>
                  <a:lnTo>
                    <a:pt x="1426" y="5685"/>
                  </a:lnTo>
                  <a:cubicBezTo>
                    <a:pt x="634" y="6160"/>
                    <a:pt x="0" y="7237"/>
                    <a:pt x="0" y="8155"/>
                  </a:cubicBezTo>
                  <a:lnTo>
                    <a:pt x="0" y="18891"/>
                  </a:lnTo>
                  <a:cubicBezTo>
                    <a:pt x="0" y="19335"/>
                    <a:pt x="159" y="19841"/>
                    <a:pt x="412" y="20285"/>
                  </a:cubicBezTo>
                  <a:cubicBezTo>
                    <a:pt x="665" y="20728"/>
                    <a:pt x="1045" y="21140"/>
                    <a:pt x="1426" y="21361"/>
                  </a:cubicBezTo>
                  <a:lnTo>
                    <a:pt x="10736" y="26713"/>
                  </a:lnTo>
                  <a:cubicBezTo>
                    <a:pt x="10831" y="26777"/>
                    <a:pt x="10926" y="26840"/>
                    <a:pt x="11053" y="26872"/>
                  </a:cubicBezTo>
                  <a:cubicBezTo>
                    <a:pt x="11148" y="26903"/>
                    <a:pt x="11275" y="26935"/>
                    <a:pt x="11401" y="26967"/>
                  </a:cubicBezTo>
                  <a:cubicBezTo>
                    <a:pt x="11639" y="27030"/>
                    <a:pt x="11892" y="27062"/>
                    <a:pt x="12145" y="27062"/>
                  </a:cubicBezTo>
                  <a:cubicBezTo>
                    <a:pt x="12399" y="27062"/>
                    <a:pt x="12652" y="27030"/>
                    <a:pt x="12890" y="26967"/>
                  </a:cubicBezTo>
                  <a:cubicBezTo>
                    <a:pt x="13080" y="26935"/>
                    <a:pt x="13238" y="26872"/>
                    <a:pt x="13396" y="26808"/>
                  </a:cubicBezTo>
                  <a:cubicBezTo>
                    <a:pt x="13460" y="26777"/>
                    <a:pt x="13523" y="26745"/>
                    <a:pt x="13555" y="26713"/>
                  </a:cubicBezTo>
                  <a:lnTo>
                    <a:pt x="22865" y="21361"/>
                  </a:lnTo>
                  <a:cubicBezTo>
                    <a:pt x="23277" y="21140"/>
                    <a:pt x="23626" y="20728"/>
                    <a:pt x="23879" y="20285"/>
                  </a:cubicBezTo>
                  <a:cubicBezTo>
                    <a:pt x="24132" y="19841"/>
                    <a:pt x="24291" y="19335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7" y="6160"/>
                    <a:pt x="22865" y="5685"/>
                  </a:cubicBezTo>
                  <a:lnTo>
                    <a:pt x="13555" y="333"/>
                  </a:lnTo>
                  <a:cubicBezTo>
                    <a:pt x="13175" y="112"/>
                    <a:pt x="12660" y="1"/>
                    <a:pt x="121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3671234" y="3213333"/>
              <a:ext cx="450405" cy="297175"/>
            </a:xfrm>
            <a:custGeom>
              <a:avLst/>
              <a:gdLst/>
              <a:ahLst/>
              <a:cxnLst/>
              <a:rect l="l" t="t" r="r" b="b"/>
              <a:pathLst>
                <a:path w="13777" h="9090" extrusionOk="0">
                  <a:moveTo>
                    <a:pt x="1679" y="0"/>
                  </a:moveTo>
                  <a:cubicBezTo>
                    <a:pt x="761" y="0"/>
                    <a:pt x="0" y="760"/>
                    <a:pt x="0" y="1679"/>
                  </a:cubicBezTo>
                  <a:lnTo>
                    <a:pt x="0" y="7443"/>
                  </a:lnTo>
                  <a:cubicBezTo>
                    <a:pt x="0" y="8361"/>
                    <a:pt x="761" y="9089"/>
                    <a:pt x="1679" y="9089"/>
                  </a:cubicBezTo>
                  <a:lnTo>
                    <a:pt x="5543" y="9089"/>
                  </a:lnTo>
                  <a:cubicBezTo>
                    <a:pt x="5638" y="9089"/>
                    <a:pt x="5733" y="8994"/>
                    <a:pt x="5733" y="8899"/>
                  </a:cubicBezTo>
                  <a:cubicBezTo>
                    <a:pt x="5733" y="8773"/>
                    <a:pt x="5638" y="8678"/>
                    <a:pt x="5543" y="8678"/>
                  </a:cubicBezTo>
                  <a:lnTo>
                    <a:pt x="1679" y="8678"/>
                  </a:lnTo>
                  <a:cubicBezTo>
                    <a:pt x="982" y="8678"/>
                    <a:pt x="412" y="8139"/>
                    <a:pt x="412" y="7443"/>
                  </a:cubicBezTo>
                  <a:lnTo>
                    <a:pt x="412" y="1679"/>
                  </a:lnTo>
                  <a:cubicBezTo>
                    <a:pt x="412" y="982"/>
                    <a:pt x="982" y="412"/>
                    <a:pt x="1679" y="412"/>
                  </a:cubicBezTo>
                  <a:lnTo>
                    <a:pt x="12098" y="412"/>
                  </a:lnTo>
                  <a:cubicBezTo>
                    <a:pt x="12795" y="412"/>
                    <a:pt x="13365" y="982"/>
                    <a:pt x="13365" y="1679"/>
                  </a:cubicBezTo>
                  <a:lnTo>
                    <a:pt x="13365" y="7443"/>
                  </a:lnTo>
                  <a:cubicBezTo>
                    <a:pt x="13365" y="8139"/>
                    <a:pt x="12795" y="8678"/>
                    <a:pt x="12098" y="8678"/>
                  </a:cubicBezTo>
                  <a:lnTo>
                    <a:pt x="8234" y="8678"/>
                  </a:lnTo>
                  <a:cubicBezTo>
                    <a:pt x="8139" y="8678"/>
                    <a:pt x="8044" y="8773"/>
                    <a:pt x="8044" y="8899"/>
                  </a:cubicBezTo>
                  <a:cubicBezTo>
                    <a:pt x="8044" y="8994"/>
                    <a:pt x="8139" y="9089"/>
                    <a:pt x="8234" y="9089"/>
                  </a:cubicBezTo>
                  <a:lnTo>
                    <a:pt x="12098" y="9089"/>
                  </a:lnTo>
                  <a:cubicBezTo>
                    <a:pt x="13016" y="9089"/>
                    <a:pt x="13777" y="8361"/>
                    <a:pt x="13777" y="7443"/>
                  </a:cubicBezTo>
                  <a:lnTo>
                    <a:pt x="13777" y="1679"/>
                  </a:lnTo>
                  <a:cubicBezTo>
                    <a:pt x="13777" y="760"/>
                    <a:pt x="13016" y="0"/>
                    <a:pt x="12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3845158" y="3497235"/>
              <a:ext cx="103570" cy="130247"/>
            </a:xfrm>
            <a:custGeom>
              <a:avLst/>
              <a:gdLst/>
              <a:ahLst/>
              <a:cxnLst/>
              <a:rect l="l" t="t" r="r" b="b"/>
              <a:pathLst>
                <a:path w="3168" h="3984" extrusionOk="0">
                  <a:moveTo>
                    <a:pt x="240" y="1"/>
                  </a:moveTo>
                  <a:cubicBezTo>
                    <a:pt x="212" y="1"/>
                    <a:pt x="185" y="8"/>
                    <a:pt x="159" y="25"/>
                  </a:cubicBezTo>
                  <a:cubicBezTo>
                    <a:pt x="33" y="57"/>
                    <a:pt x="1" y="184"/>
                    <a:pt x="33" y="279"/>
                  </a:cubicBezTo>
                  <a:lnTo>
                    <a:pt x="1363" y="3857"/>
                  </a:lnTo>
                  <a:cubicBezTo>
                    <a:pt x="1394" y="3921"/>
                    <a:pt x="1489" y="3984"/>
                    <a:pt x="1553" y="3984"/>
                  </a:cubicBezTo>
                  <a:cubicBezTo>
                    <a:pt x="1648" y="3984"/>
                    <a:pt x="1743" y="3921"/>
                    <a:pt x="1774" y="3857"/>
                  </a:cubicBezTo>
                  <a:lnTo>
                    <a:pt x="3104" y="279"/>
                  </a:lnTo>
                  <a:cubicBezTo>
                    <a:pt x="3168" y="184"/>
                    <a:pt x="3104" y="57"/>
                    <a:pt x="3009" y="25"/>
                  </a:cubicBezTo>
                  <a:cubicBezTo>
                    <a:pt x="2980" y="18"/>
                    <a:pt x="2951" y="14"/>
                    <a:pt x="2925" y="14"/>
                  </a:cubicBezTo>
                  <a:cubicBezTo>
                    <a:pt x="2840" y="14"/>
                    <a:pt x="2773" y="55"/>
                    <a:pt x="2724" y="152"/>
                  </a:cubicBezTo>
                  <a:lnTo>
                    <a:pt x="1584" y="3192"/>
                  </a:lnTo>
                  <a:lnTo>
                    <a:pt x="413" y="152"/>
                  </a:lnTo>
                  <a:cubicBezTo>
                    <a:pt x="389" y="59"/>
                    <a:pt x="315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 flipV="1">
              <a:off x="3727138" y="3224565"/>
              <a:ext cx="314763" cy="45719"/>
            </a:xfrm>
            <a:custGeom>
              <a:avLst/>
              <a:gdLst/>
              <a:ahLst/>
              <a:cxnLst/>
              <a:rect l="l" t="t" r="r" b="b"/>
              <a:pathLst>
                <a:path w="9628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9438" y="412"/>
                  </a:lnTo>
                  <a:cubicBezTo>
                    <a:pt x="9565" y="412"/>
                    <a:pt x="9628" y="317"/>
                    <a:pt x="9628" y="222"/>
                  </a:cubicBezTo>
                  <a:cubicBezTo>
                    <a:pt x="9628" y="95"/>
                    <a:pt x="9533" y="0"/>
                    <a:pt x="9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3727138" y="3327234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190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3727138" y="3383138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222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3727138" y="3440056"/>
              <a:ext cx="314763" cy="13502"/>
            </a:xfrm>
            <a:custGeom>
              <a:avLst/>
              <a:gdLst/>
              <a:ahLst/>
              <a:cxnLst/>
              <a:rect l="l" t="t" r="r" b="b"/>
              <a:pathLst>
                <a:path w="962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9438" y="413"/>
                  </a:lnTo>
                  <a:cubicBezTo>
                    <a:pt x="9565" y="413"/>
                    <a:pt x="9628" y="318"/>
                    <a:pt x="9628" y="191"/>
                  </a:cubicBezTo>
                  <a:cubicBezTo>
                    <a:pt x="9628" y="96"/>
                    <a:pt x="9533" y="1"/>
                    <a:pt x="9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9"/>
          <p:cNvSpPr txBox="1"/>
          <p:nvPr/>
        </p:nvSpPr>
        <p:spPr>
          <a:xfrm>
            <a:off x="45721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Control</a:t>
            </a:r>
          </a:p>
        </p:txBody>
      </p:sp>
      <p:sp>
        <p:nvSpPr>
          <p:cNvPr id="4553" name="Google Shape;4553;p39"/>
          <p:cNvSpPr txBox="1"/>
          <p:nvPr/>
        </p:nvSpPr>
        <p:spPr>
          <a:xfrm>
            <a:off x="457200" y="4339600"/>
            <a:ext cx="1417500" cy="545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Monitor or control client machine</a:t>
            </a:r>
          </a:p>
        </p:txBody>
      </p:sp>
      <p:sp>
        <p:nvSpPr>
          <p:cNvPr id="4554" name="Google Shape;4554;p39"/>
          <p:cNvSpPr txBox="1"/>
          <p:nvPr/>
        </p:nvSpPr>
        <p:spPr>
          <a:xfrm>
            <a:off x="181963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Snap photo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5" name="Google Shape;4555;p39"/>
          <p:cNvSpPr txBox="1"/>
          <p:nvPr/>
        </p:nvSpPr>
        <p:spPr>
          <a:xfrm>
            <a:off x="1819621" y="4339600"/>
            <a:ext cx="1417500" cy="62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Take a picture of the client machine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6" name="Google Shape;4556;p39"/>
          <p:cNvSpPr txBox="1"/>
          <p:nvPr/>
        </p:nvSpPr>
        <p:spPr>
          <a:xfrm>
            <a:off x="318205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Chat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7" name="Google Shape;4557;p39"/>
          <p:cNvSpPr txBox="1"/>
          <p:nvPr/>
        </p:nvSpPr>
        <p:spPr>
          <a:xfrm>
            <a:off x="3182042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Chat between client and server</a:t>
            </a:r>
          </a:p>
        </p:txBody>
      </p:sp>
      <p:sp>
        <p:nvSpPr>
          <p:cNvPr id="4558" name="Google Shape;4558;p39"/>
          <p:cNvSpPr txBox="1"/>
          <p:nvPr/>
        </p:nvSpPr>
        <p:spPr>
          <a:xfrm>
            <a:off x="590689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Shell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9" name="Google Shape;4559;p39"/>
          <p:cNvSpPr txBox="1"/>
          <p:nvPr/>
        </p:nvSpPr>
        <p:spPr>
          <a:xfrm>
            <a:off x="5906883" y="4339600"/>
            <a:ext cx="1417500" cy="545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Send shell commands &amp; view history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0" name="Google Shape;4560;p39"/>
          <p:cNvSpPr txBox="1"/>
          <p:nvPr/>
        </p:nvSpPr>
        <p:spPr>
          <a:xfrm>
            <a:off x="726931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Message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1" name="Google Shape;4561;p39"/>
          <p:cNvSpPr txBox="1"/>
          <p:nvPr/>
        </p:nvSpPr>
        <p:spPr>
          <a:xfrm>
            <a:off x="7269304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Send messages to clients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2" name="Google Shape;4562;p39"/>
          <p:cNvSpPr txBox="1"/>
          <p:nvPr/>
        </p:nvSpPr>
        <p:spPr>
          <a:xfrm>
            <a:off x="454447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File transfer</a:t>
            </a:r>
          </a:p>
        </p:txBody>
      </p:sp>
      <p:sp>
        <p:nvSpPr>
          <p:cNvPr id="4563" name="Google Shape;4563;p39"/>
          <p:cNvSpPr txBox="1"/>
          <p:nvPr/>
        </p:nvSpPr>
        <p:spPr>
          <a:xfrm>
            <a:off x="4544463" y="4339600"/>
            <a:ext cx="1417500" cy="62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Transfer files to clients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>
                <a:latin typeface="Fira Sans Medium"/>
                <a:ea typeface="Fira Sans Medium"/>
                <a:cs typeface="Fira Sans Medium"/>
                <a:sym typeface="Fira Sans Medium"/>
              </a:rPr>
              <a:t>Functional Hierarchy Diagram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69295436"/>
              </p:ext>
            </p:extLst>
          </p:nvPr>
        </p:nvGraphicFramePr>
        <p:xfrm>
          <a:off x="630979" y="815484"/>
          <a:ext cx="7896341" cy="3971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269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Use Case Diagram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12" y="1051549"/>
            <a:ext cx="4941876" cy="371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1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8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Class Diagram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087" y="1092218"/>
            <a:ext cx="5572125" cy="37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5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2622</TotalTime>
  <Words>500</Words>
  <Application>Microsoft Office PowerPoint</Application>
  <PresentationFormat>On-screen Show (16:9)</PresentationFormat>
  <Paragraphs>85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Fira Sans SemiBold</vt:lpstr>
      <vt:lpstr>Calibri</vt:lpstr>
      <vt:lpstr>Times New Roman</vt:lpstr>
      <vt:lpstr>Fira Sans</vt:lpstr>
      <vt:lpstr>Fira Sans Medium</vt:lpstr>
      <vt:lpstr>Arial</vt:lpstr>
      <vt:lpstr>#9Slide03 BoosterNextFYBlack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Hữu Đức Đinh</cp:lastModifiedBy>
  <cp:revision>33</cp:revision>
  <dcterms:modified xsi:type="dcterms:W3CDTF">2023-01-11T02:09:18Z</dcterms:modified>
</cp:coreProperties>
</file>